
<file path=[Content_Types].xml><?xml version="1.0" encoding="utf-8"?>
<Types xmlns="http://schemas.openxmlformats.org/package/2006/content-types">
  <Default Extension="fntdata" ContentType="application/x-fontdata"/>
  <Default Extension="gif" ContentType="image/gif"/>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3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Lst>
  <p:sldSz cx="18288000" cy="10287000"/>
  <p:notesSz cx="6858000" cy="9144000"/>
  <p:embeddedFontLst>
    <p:embeddedFont>
      <p:font typeface="Antonio" panose="020B0604020202020204" charset="0"/>
      <p:bold r:id="rId32"/>
    </p:embeddedFont>
    <p:embeddedFont>
      <p:font typeface="Arimo" panose="020B0604020202020204" charset="0"/>
      <p:bold r:id="rId33"/>
      <p:boldItalic r:id="rId34"/>
    </p:embeddedFont>
    <p:embeddedFont>
      <p:font typeface="Sansita" panose="020B0604020202020204" charset="0"/>
      <p:regular r:id="rId35"/>
      <p:bold r:id="rId36"/>
      <p:italic r:id="rId37"/>
      <p:boldItalic r:id="rId3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000000"/>
          </p15:clr>
        </p15:guide>
        <p15:guide id="2" pos="2880">
          <p15:clr>
            <a:srgbClr val="000000"/>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43" roundtripDataSignature="AMtx7mill+iEUVLmun9hN9JUg/B+R6dQuQ=="/>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B4A6220E-4F09-4483-B3C6-3864359FFB4D}">
  <a:tblStyle styleId="{B4A6220E-4F09-4483-B3C6-3864359FFB4D}"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43" d="100"/>
          <a:sy n="43" d="100"/>
        </p:scale>
        <p:origin x="668" y="6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font" Target="fonts/font3.fntdata"/><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1.fntdata"/><Relationship Id="rId37" Type="http://schemas.openxmlformats.org/officeDocument/2006/relationships/font" Target="fonts/font6.fntdata"/><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5.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font" Target="fonts/font4.fntdata"/><Relationship Id="rId43" Type="http://customschemas.google.com/relationships/presentationmetadata" Target="metadata"/><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2.fntdata"/><Relationship Id="rId38" Type="http://schemas.openxmlformats.org/officeDocument/2006/relationships/font" Target="fonts/font7.fntdata"/><Relationship Id="rId46"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2" name="Google Shape;82;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Google Shape;220;p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21" name="Google Shape;221;p10: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2"/>
        <p:cNvGrpSpPr/>
        <p:nvPr/>
      </p:nvGrpSpPr>
      <p:grpSpPr>
        <a:xfrm>
          <a:off x="0" y="0"/>
          <a:ext cx="0" cy="0"/>
          <a:chOff x="0" y="0"/>
          <a:chExt cx="0" cy="0"/>
        </a:xfrm>
      </p:grpSpPr>
      <p:sp>
        <p:nvSpPr>
          <p:cNvPr id="243" name="Google Shape;243;p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44" name="Google Shape;244;p11: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1"/>
        <p:cNvGrpSpPr/>
        <p:nvPr/>
      </p:nvGrpSpPr>
      <p:grpSpPr>
        <a:xfrm>
          <a:off x="0" y="0"/>
          <a:ext cx="0" cy="0"/>
          <a:chOff x="0" y="0"/>
          <a:chExt cx="0" cy="0"/>
        </a:xfrm>
      </p:grpSpPr>
      <p:sp>
        <p:nvSpPr>
          <p:cNvPr id="262" name="Google Shape;262;p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63" name="Google Shape;263;p12: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7"/>
        <p:cNvGrpSpPr/>
        <p:nvPr/>
      </p:nvGrpSpPr>
      <p:grpSpPr>
        <a:xfrm>
          <a:off x="0" y="0"/>
          <a:ext cx="0" cy="0"/>
          <a:chOff x="0" y="0"/>
          <a:chExt cx="0" cy="0"/>
        </a:xfrm>
      </p:grpSpPr>
      <p:sp>
        <p:nvSpPr>
          <p:cNvPr id="278" name="Google Shape;278;p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79" name="Google Shape;279;p13: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0"/>
        <p:cNvGrpSpPr/>
        <p:nvPr/>
      </p:nvGrpSpPr>
      <p:grpSpPr>
        <a:xfrm>
          <a:off x="0" y="0"/>
          <a:ext cx="0" cy="0"/>
          <a:chOff x="0" y="0"/>
          <a:chExt cx="0" cy="0"/>
        </a:xfrm>
      </p:grpSpPr>
      <p:sp>
        <p:nvSpPr>
          <p:cNvPr id="291" name="Google Shape;291;p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92" name="Google Shape;292;p14: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9"/>
        <p:cNvGrpSpPr/>
        <p:nvPr/>
      </p:nvGrpSpPr>
      <p:grpSpPr>
        <a:xfrm>
          <a:off x="0" y="0"/>
          <a:ext cx="0" cy="0"/>
          <a:chOff x="0" y="0"/>
          <a:chExt cx="0" cy="0"/>
        </a:xfrm>
      </p:grpSpPr>
      <p:sp>
        <p:nvSpPr>
          <p:cNvPr id="310" name="Google Shape;310;p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11" name="Google Shape;311;p15: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9"/>
        <p:cNvGrpSpPr/>
        <p:nvPr/>
      </p:nvGrpSpPr>
      <p:grpSpPr>
        <a:xfrm>
          <a:off x="0" y="0"/>
          <a:ext cx="0" cy="0"/>
          <a:chOff x="0" y="0"/>
          <a:chExt cx="0" cy="0"/>
        </a:xfrm>
      </p:grpSpPr>
      <p:sp>
        <p:nvSpPr>
          <p:cNvPr id="330" name="Google Shape;330;p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31" name="Google Shape;331;p16: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7"/>
        <p:cNvGrpSpPr/>
        <p:nvPr/>
      </p:nvGrpSpPr>
      <p:grpSpPr>
        <a:xfrm>
          <a:off x="0" y="0"/>
          <a:ext cx="0" cy="0"/>
          <a:chOff x="0" y="0"/>
          <a:chExt cx="0" cy="0"/>
        </a:xfrm>
      </p:grpSpPr>
      <p:sp>
        <p:nvSpPr>
          <p:cNvPr id="338" name="Google Shape;338;p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39" name="Google Shape;339;p17: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3"/>
        <p:cNvGrpSpPr/>
        <p:nvPr/>
      </p:nvGrpSpPr>
      <p:grpSpPr>
        <a:xfrm>
          <a:off x="0" y="0"/>
          <a:ext cx="0" cy="0"/>
          <a:chOff x="0" y="0"/>
          <a:chExt cx="0" cy="0"/>
        </a:xfrm>
      </p:grpSpPr>
      <p:sp>
        <p:nvSpPr>
          <p:cNvPr id="344" name="Google Shape;344;p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45" name="Google Shape;345;p18: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9"/>
        <p:cNvGrpSpPr/>
        <p:nvPr/>
      </p:nvGrpSpPr>
      <p:grpSpPr>
        <a:xfrm>
          <a:off x="0" y="0"/>
          <a:ext cx="0" cy="0"/>
          <a:chOff x="0" y="0"/>
          <a:chExt cx="0" cy="0"/>
        </a:xfrm>
      </p:grpSpPr>
      <p:sp>
        <p:nvSpPr>
          <p:cNvPr id="350" name="Google Shape;350;p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51" name="Google Shape;351;p19: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4" name="Google Shape;94;p2: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5"/>
        <p:cNvGrpSpPr/>
        <p:nvPr/>
      </p:nvGrpSpPr>
      <p:grpSpPr>
        <a:xfrm>
          <a:off x="0" y="0"/>
          <a:ext cx="0" cy="0"/>
          <a:chOff x="0" y="0"/>
          <a:chExt cx="0" cy="0"/>
        </a:xfrm>
      </p:grpSpPr>
      <p:sp>
        <p:nvSpPr>
          <p:cNvPr id="356" name="Google Shape;356;p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57" name="Google Shape;357;p20: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1"/>
        <p:cNvGrpSpPr/>
        <p:nvPr/>
      </p:nvGrpSpPr>
      <p:grpSpPr>
        <a:xfrm>
          <a:off x="0" y="0"/>
          <a:ext cx="0" cy="0"/>
          <a:chOff x="0" y="0"/>
          <a:chExt cx="0" cy="0"/>
        </a:xfrm>
      </p:grpSpPr>
      <p:sp>
        <p:nvSpPr>
          <p:cNvPr id="362" name="Google Shape;362;p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63" name="Google Shape;363;p21: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7"/>
        <p:cNvGrpSpPr/>
        <p:nvPr/>
      </p:nvGrpSpPr>
      <p:grpSpPr>
        <a:xfrm>
          <a:off x="0" y="0"/>
          <a:ext cx="0" cy="0"/>
          <a:chOff x="0" y="0"/>
          <a:chExt cx="0" cy="0"/>
        </a:xfrm>
      </p:grpSpPr>
      <p:sp>
        <p:nvSpPr>
          <p:cNvPr id="368" name="Google Shape;368;p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69" name="Google Shape;369;p22: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Google Shape;374;p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75" name="Google Shape;375;p23: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5"/>
        <p:cNvGrpSpPr/>
        <p:nvPr/>
      </p:nvGrpSpPr>
      <p:grpSpPr>
        <a:xfrm>
          <a:off x="0" y="0"/>
          <a:ext cx="0" cy="0"/>
          <a:chOff x="0" y="0"/>
          <a:chExt cx="0" cy="0"/>
        </a:xfrm>
      </p:grpSpPr>
      <p:sp>
        <p:nvSpPr>
          <p:cNvPr id="416" name="Google Shape;416;p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17" name="Google Shape;417;p24: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5"/>
        <p:cNvGrpSpPr/>
        <p:nvPr/>
      </p:nvGrpSpPr>
      <p:grpSpPr>
        <a:xfrm>
          <a:off x="0" y="0"/>
          <a:ext cx="0" cy="0"/>
          <a:chOff x="0" y="0"/>
          <a:chExt cx="0" cy="0"/>
        </a:xfrm>
      </p:grpSpPr>
      <p:sp>
        <p:nvSpPr>
          <p:cNvPr id="426" name="Google Shape;426;p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27" name="Google Shape;427;p25: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9"/>
        <p:cNvGrpSpPr/>
        <p:nvPr/>
      </p:nvGrpSpPr>
      <p:grpSpPr>
        <a:xfrm>
          <a:off x="0" y="0"/>
          <a:ext cx="0" cy="0"/>
          <a:chOff x="0" y="0"/>
          <a:chExt cx="0" cy="0"/>
        </a:xfrm>
      </p:grpSpPr>
      <p:sp>
        <p:nvSpPr>
          <p:cNvPr id="440" name="Google Shape;440;p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41" name="Google Shape;441;p26: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7"/>
        <p:cNvGrpSpPr/>
        <p:nvPr/>
      </p:nvGrpSpPr>
      <p:grpSpPr>
        <a:xfrm>
          <a:off x="0" y="0"/>
          <a:ext cx="0" cy="0"/>
          <a:chOff x="0" y="0"/>
          <a:chExt cx="0" cy="0"/>
        </a:xfrm>
      </p:grpSpPr>
      <p:sp>
        <p:nvSpPr>
          <p:cNvPr id="448" name="Google Shape;448;p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49" name="Google Shape;449;p27: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5"/>
        <p:cNvGrpSpPr/>
        <p:nvPr/>
      </p:nvGrpSpPr>
      <p:grpSpPr>
        <a:xfrm>
          <a:off x="0" y="0"/>
          <a:ext cx="0" cy="0"/>
          <a:chOff x="0" y="0"/>
          <a:chExt cx="0" cy="0"/>
        </a:xfrm>
      </p:grpSpPr>
      <p:sp>
        <p:nvSpPr>
          <p:cNvPr id="456" name="Google Shape;456;p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57" name="Google Shape;457;p28: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7"/>
        <p:cNvGrpSpPr/>
        <p:nvPr/>
      </p:nvGrpSpPr>
      <p:grpSpPr>
        <a:xfrm>
          <a:off x="0" y="0"/>
          <a:ext cx="0" cy="0"/>
          <a:chOff x="0" y="0"/>
          <a:chExt cx="0" cy="0"/>
        </a:xfrm>
      </p:grpSpPr>
      <p:sp>
        <p:nvSpPr>
          <p:cNvPr id="468" name="Google Shape;468;p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69" name="Google Shape;469;p29: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Google Shape;109;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0" name="Google Shape;110;p3: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7" name="Google Shape;127;p4: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7" name="Google Shape;147;p5: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9" name="Google Shape;169;p6: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Google Shape;180;p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81" name="Google Shape;181;p7: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
        <p:cNvGrpSpPr/>
        <p:nvPr/>
      </p:nvGrpSpPr>
      <p:grpSpPr>
        <a:xfrm>
          <a:off x="0" y="0"/>
          <a:ext cx="0" cy="0"/>
          <a:chOff x="0" y="0"/>
          <a:chExt cx="0" cy="0"/>
        </a:xfrm>
      </p:grpSpPr>
      <p:sp>
        <p:nvSpPr>
          <p:cNvPr id="195" name="Google Shape;195;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96" name="Google Shape;196;p8: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p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08" name="Google Shape;208;p9: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1"/>
        <p:cNvGrpSpPr/>
        <p:nvPr/>
      </p:nvGrpSpPr>
      <p:grpSpPr>
        <a:xfrm>
          <a:off x="0" y="0"/>
          <a:ext cx="0" cy="0"/>
          <a:chOff x="0" y="0"/>
          <a:chExt cx="0" cy="0"/>
        </a:xfrm>
      </p:grpSpPr>
      <p:sp>
        <p:nvSpPr>
          <p:cNvPr id="12" name="Google Shape;12;p3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 name="Google Shape;13;p3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 name="Google Shape;14;p3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8"/>
        <p:cNvGrpSpPr/>
        <p:nvPr/>
      </p:nvGrpSpPr>
      <p:grpSpPr>
        <a:xfrm>
          <a:off x="0" y="0"/>
          <a:ext cx="0" cy="0"/>
          <a:chOff x="0" y="0"/>
          <a:chExt cx="0" cy="0"/>
        </a:xfrm>
      </p:grpSpPr>
      <p:sp>
        <p:nvSpPr>
          <p:cNvPr id="69" name="Google Shape;69;p40"/>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0" name="Google Shape;70;p40"/>
          <p:cNvSpPr txBox="1">
            <a:spLocks noGrp="1"/>
          </p:cNvSpPr>
          <p:nvPr>
            <p:ph type="body" idx="1"/>
          </p:nvPr>
        </p:nvSpPr>
        <p:spPr>
          <a:xfrm rot="5400000">
            <a:off x="2309019" y="-251618"/>
            <a:ext cx="4525963" cy="82296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1" name="Google Shape;71;p4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4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4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4"/>
        <p:cNvGrpSpPr/>
        <p:nvPr/>
      </p:nvGrpSpPr>
      <p:grpSpPr>
        <a:xfrm>
          <a:off x="0" y="0"/>
          <a:ext cx="0" cy="0"/>
          <a:chOff x="0" y="0"/>
          <a:chExt cx="0" cy="0"/>
        </a:xfrm>
      </p:grpSpPr>
      <p:sp>
        <p:nvSpPr>
          <p:cNvPr id="75" name="Google Shape;75;p41"/>
          <p:cNvSpPr txBox="1">
            <a:spLocks noGrp="1"/>
          </p:cNvSpPr>
          <p:nvPr>
            <p:ph type="title"/>
          </p:nvPr>
        </p:nvSpPr>
        <p:spPr>
          <a:xfrm rot="5400000">
            <a:off x="4732338" y="2171701"/>
            <a:ext cx="5851525" cy="20574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6" name="Google Shape;76;p41"/>
          <p:cNvSpPr txBox="1">
            <a:spLocks noGrp="1"/>
          </p:cNvSpPr>
          <p:nvPr>
            <p:ph type="body" idx="1"/>
          </p:nvPr>
        </p:nvSpPr>
        <p:spPr>
          <a:xfrm rot="5400000">
            <a:off x="541338" y="190500"/>
            <a:ext cx="5851525" cy="60198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7" name="Google Shape;77;p4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4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4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5"/>
        <p:cNvGrpSpPr/>
        <p:nvPr/>
      </p:nvGrpSpPr>
      <p:grpSpPr>
        <a:xfrm>
          <a:off x="0" y="0"/>
          <a:ext cx="0" cy="0"/>
          <a:chOff x="0" y="0"/>
          <a:chExt cx="0" cy="0"/>
        </a:xfrm>
      </p:grpSpPr>
      <p:sp>
        <p:nvSpPr>
          <p:cNvPr id="16" name="Google Shape;16;p32"/>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32"/>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sp>
        <p:nvSpPr>
          <p:cNvPr id="18" name="Google Shape;18;p3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3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3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1"/>
        <p:cNvGrpSpPr/>
        <p:nvPr/>
      </p:nvGrpSpPr>
      <p:grpSpPr>
        <a:xfrm>
          <a:off x="0" y="0"/>
          <a:ext cx="0" cy="0"/>
          <a:chOff x="0" y="0"/>
          <a:chExt cx="0" cy="0"/>
        </a:xfrm>
      </p:grpSpPr>
      <p:sp>
        <p:nvSpPr>
          <p:cNvPr id="22" name="Google Shape;22;p33"/>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33"/>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4" name="Google Shape;24;p3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3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3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7"/>
        <p:cNvGrpSpPr/>
        <p:nvPr/>
      </p:nvGrpSpPr>
      <p:grpSpPr>
        <a:xfrm>
          <a:off x="0" y="0"/>
          <a:ext cx="0" cy="0"/>
          <a:chOff x="0" y="0"/>
          <a:chExt cx="0" cy="0"/>
        </a:xfrm>
      </p:grpSpPr>
      <p:sp>
        <p:nvSpPr>
          <p:cNvPr id="28" name="Google Shape;28;p34"/>
          <p:cNvSpPr txBox="1">
            <a:spLocks noGrp="1"/>
          </p:cNvSpPr>
          <p:nvPr>
            <p:ph type="title"/>
          </p:nvPr>
        </p:nvSpPr>
        <p:spPr>
          <a:xfrm>
            <a:off x="722313" y="4406900"/>
            <a:ext cx="7772400" cy="1362075"/>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dk1"/>
              </a:buClr>
              <a:buSzPts val="4000"/>
              <a:buFont typeface="Calibri"/>
              <a:buNone/>
              <a:defRPr sz="4000" b="1"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 name="Google Shape;29;p34"/>
          <p:cNvSpPr txBox="1">
            <a:spLocks noGrp="1"/>
          </p:cNvSpPr>
          <p:nvPr>
            <p:ph type="body" idx="1"/>
          </p:nvPr>
        </p:nvSpPr>
        <p:spPr>
          <a:xfrm>
            <a:off x="722313" y="2906713"/>
            <a:ext cx="7772400" cy="1500187"/>
          </a:xfrm>
          <a:prstGeom prst="rect">
            <a:avLst/>
          </a:prstGeom>
          <a:noFill/>
          <a:ln>
            <a:noFill/>
          </a:ln>
        </p:spPr>
        <p:txBody>
          <a:bodyPr spcFirstLastPara="1" wrap="square" lIns="91425" tIns="45700" rIns="91425" bIns="45700" anchor="b" anchorCtr="0">
            <a:normAutofit/>
          </a:bodyPr>
          <a:lstStyle>
            <a:lvl1pPr marL="457200" lvl="0" indent="-228600" algn="l">
              <a:spcBef>
                <a:spcPts val="400"/>
              </a:spcBef>
              <a:spcAft>
                <a:spcPts val="0"/>
              </a:spcAft>
              <a:buClr>
                <a:srgbClr val="888888"/>
              </a:buClr>
              <a:buSzPts val="2000"/>
              <a:buNone/>
              <a:defRPr sz="2000">
                <a:solidFill>
                  <a:srgbClr val="888888"/>
                </a:solidFill>
              </a:defRPr>
            </a:lvl1pPr>
            <a:lvl2pPr marL="914400" lvl="1" indent="-228600" algn="l">
              <a:spcBef>
                <a:spcPts val="360"/>
              </a:spcBef>
              <a:spcAft>
                <a:spcPts val="0"/>
              </a:spcAft>
              <a:buClr>
                <a:srgbClr val="888888"/>
              </a:buClr>
              <a:buSzPts val="1800"/>
              <a:buNone/>
              <a:defRPr sz="1800">
                <a:solidFill>
                  <a:srgbClr val="888888"/>
                </a:solidFill>
              </a:defRPr>
            </a:lvl2pPr>
            <a:lvl3pPr marL="1371600" lvl="2" indent="-228600" algn="l">
              <a:spcBef>
                <a:spcPts val="320"/>
              </a:spcBef>
              <a:spcAft>
                <a:spcPts val="0"/>
              </a:spcAft>
              <a:buClr>
                <a:srgbClr val="888888"/>
              </a:buClr>
              <a:buSzPts val="1600"/>
              <a:buNone/>
              <a:defRPr sz="1600">
                <a:solidFill>
                  <a:srgbClr val="888888"/>
                </a:solidFill>
              </a:defRPr>
            </a:lvl3pPr>
            <a:lvl4pPr marL="1828800" lvl="3" indent="-228600" algn="l">
              <a:spcBef>
                <a:spcPts val="280"/>
              </a:spcBef>
              <a:spcAft>
                <a:spcPts val="0"/>
              </a:spcAft>
              <a:buClr>
                <a:srgbClr val="888888"/>
              </a:buClr>
              <a:buSzPts val="1400"/>
              <a:buNone/>
              <a:defRPr sz="1400">
                <a:solidFill>
                  <a:srgbClr val="888888"/>
                </a:solidFill>
              </a:defRPr>
            </a:lvl4pPr>
            <a:lvl5pPr marL="2286000" lvl="4" indent="-228600" algn="l">
              <a:spcBef>
                <a:spcPts val="280"/>
              </a:spcBef>
              <a:spcAft>
                <a:spcPts val="0"/>
              </a:spcAft>
              <a:buClr>
                <a:srgbClr val="888888"/>
              </a:buClr>
              <a:buSzPts val="1400"/>
              <a:buNone/>
              <a:defRPr sz="1400">
                <a:solidFill>
                  <a:srgbClr val="888888"/>
                </a:solidFill>
              </a:defRPr>
            </a:lvl5pPr>
            <a:lvl6pPr marL="2743200" lvl="5" indent="-228600" algn="l">
              <a:spcBef>
                <a:spcPts val="280"/>
              </a:spcBef>
              <a:spcAft>
                <a:spcPts val="0"/>
              </a:spcAft>
              <a:buClr>
                <a:srgbClr val="888888"/>
              </a:buClr>
              <a:buSzPts val="1400"/>
              <a:buNone/>
              <a:defRPr sz="1400">
                <a:solidFill>
                  <a:srgbClr val="888888"/>
                </a:solidFill>
              </a:defRPr>
            </a:lvl6pPr>
            <a:lvl7pPr marL="3200400" lvl="6" indent="-228600" algn="l">
              <a:spcBef>
                <a:spcPts val="280"/>
              </a:spcBef>
              <a:spcAft>
                <a:spcPts val="0"/>
              </a:spcAft>
              <a:buClr>
                <a:srgbClr val="888888"/>
              </a:buClr>
              <a:buSzPts val="1400"/>
              <a:buNone/>
              <a:defRPr sz="1400">
                <a:solidFill>
                  <a:srgbClr val="888888"/>
                </a:solidFill>
              </a:defRPr>
            </a:lvl7pPr>
            <a:lvl8pPr marL="3657600" lvl="7" indent="-228600" algn="l">
              <a:spcBef>
                <a:spcPts val="280"/>
              </a:spcBef>
              <a:spcAft>
                <a:spcPts val="0"/>
              </a:spcAft>
              <a:buClr>
                <a:srgbClr val="888888"/>
              </a:buClr>
              <a:buSzPts val="1400"/>
              <a:buNone/>
              <a:defRPr sz="1400">
                <a:solidFill>
                  <a:srgbClr val="888888"/>
                </a:solidFill>
              </a:defRPr>
            </a:lvl8pPr>
            <a:lvl9pPr marL="4114800" lvl="8" indent="-228600" algn="l">
              <a:spcBef>
                <a:spcPts val="280"/>
              </a:spcBef>
              <a:spcAft>
                <a:spcPts val="0"/>
              </a:spcAft>
              <a:buClr>
                <a:srgbClr val="888888"/>
              </a:buClr>
              <a:buSzPts val="1400"/>
              <a:buNone/>
              <a:defRPr sz="1400">
                <a:solidFill>
                  <a:srgbClr val="888888"/>
                </a:solidFill>
              </a:defRPr>
            </a:lvl9pPr>
          </a:lstStyle>
          <a:p>
            <a:endParaRPr/>
          </a:p>
        </p:txBody>
      </p:sp>
      <p:sp>
        <p:nvSpPr>
          <p:cNvPr id="30" name="Google Shape;30;p34"/>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34"/>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3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3"/>
        <p:cNvGrpSpPr/>
        <p:nvPr/>
      </p:nvGrpSpPr>
      <p:grpSpPr>
        <a:xfrm>
          <a:off x="0" y="0"/>
          <a:ext cx="0" cy="0"/>
          <a:chOff x="0" y="0"/>
          <a:chExt cx="0" cy="0"/>
        </a:xfrm>
      </p:grpSpPr>
      <p:sp>
        <p:nvSpPr>
          <p:cNvPr id="34" name="Google Shape;34;p35"/>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5" name="Google Shape;35;p35"/>
          <p:cNvSpPr txBox="1">
            <a:spLocks noGrp="1"/>
          </p:cNvSpPr>
          <p:nvPr>
            <p:ph type="body" idx="1"/>
          </p:nvPr>
        </p:nvSpPr>
        <p:spPr>
          <a:xfrm>
            <a:off x="457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36" name="Google Shape;36;p35"/>
          <p:cNvSpPr txBox="1">
            <a:spLocks noGrp="1"/>
          </p:cNvSpPr>
          <p:nvPr>
            <p:ph type="body" idx="2"/>
          </p:nvPr>
        </p:nvSpPr>
        <p:spPr>
          <a:xfrm>
            <a:off x="4648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37" name="Google Shape;37;p35"/>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35"/>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35"/>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0"/>
        <p:cNvGrpSpPr/>
        <p:nvPr/>
      </p:nvGrpSpPr>
      <p:grpSpPr>
        <a:xfrm>
          <a:off x="0" y="0"/>
          <a:ext cx="0" cy="0"/>
          <a:chOff x="0" y="0"/>
          <a:chExt cx="0" cy="0"/>
        </a:xfrm>
      </p:grpSpPr>
      <p:sp>
        <p:nvSpPr>
          <p:cNvPr id="41" name="Google Shape;41;p36"/>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36"/>
          <p:cNvSpPr txBox="1">
            <a:spLocks noGrp="1"/>
          </p:cNvSpPr>
          <p:nvPr>
            <p:ph type="body" idx="1"/>
          </p:nvPr>
        </p:nvSpPr>
        <p:spPr>
          <a:xfrm>
            <a:off x="457200" y="1535113"/>
            <a:ext cx="4040188"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3" name="Google Shape;43;p36"/>
          <p:cNvSpPr txBox="1">
            <a:spLocks noGrp="1"/>
          </p:cNvSpPr>
          <p:nvPr>
            <p:ph type="body" idx="2"/>
          </p:nvPr>
        </p:nvSpPr>
        <p:spPr>
          <a:xfrm>
            <a:off x="457200" y="2174875"/>
            <a:ext cx="4040188"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4" name="Google Shape;44;p36"/>
          <p:cNvSpPr txBox="1">
            <a:spLocks noGrp="1"/>
          </p:cNvSpPr>
          <p:nvPr>
            <p:ph type="body" idx="3"/>
          </p:nvPr>
        </p:nvSpPr>
        <p:spPr>
          <a:xfrm>
            <a:off x="4645025" y="1535113"/>
            <a:ext cx="4041775"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5" name="Google Shape;45;p36"/>
          <p:cNvSpPr txBox="1">
            <a:spLocks noGrp="1"/>
          </p:cNvSpPr>
          <p:nvPr>
            <p:ph type="body" idx="4"/>
          </p:nvPr>
        </p:nvSpPr>
        <p:spPr>
          <a:xfrm>
            <a:off x="4645025" y="2174875"/>
            <a:ext cx="4041775"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6" name="Google Shape;46;p36"/>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36"/>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36"/>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9"/>
        <p:cNvGrpSpPr/>
        <p:nvPr/>
      </p:nvGrpSpPr>
      <p:grpSpPr>
        <a:xfrm>
          <a:off x="0" y="0"/>
          <a:ext cx="0" cy="0"/>
          <a:chOff x="0" y="0"/>
          <a:chExt cx="0" cy="0"/>
        </a:xfrm>
      </p:grpSpPr>
      <p:sp>
        <p:nvSpPr>
          <p:cNvPr id="50" name="Google Shape;50;p37"/>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 name="Google Shape;51;p37"/>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37"/>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3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4"/>
        <p:cNvGrpSpPr/>
        <p:nvPr/>
      </p:nvGrpSpPr>
      <p:grpSpPr>
        <a:xfrm>
          <a:off x="0" y="0"/>
          <a:ext cx="0" cy="0"/>
          <a:chOff x="0" y="0"/>
          <a:chExt cx="0" cy="0"/>
        </a:xfrm>
      </p:grpSpPr>
      <p:sp>
        <p:nvSpPr>
          <p:cNvPr id="55" name="Google Shape;55;p38"/>
          <p:cNvSpPr txBox="1">
            <a:spLocks noGrp="1"/>
          </p:cNvSpPr>
          <p:nvPr>
            <p:ph type="title"/>
          </p:nvPr>
        </p:nvSpPr>
        <p:spPr>
          <a:xfrm>
            <a:off x="457200" y="273050"/>
            <a:ext cx="3008313" cy="1162050"/>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6" name="Google Shape;56;p38"/>
          <p:cNvSpPr txBox="1">
            <a:spLocks noGrp="1"/>
          </p:cNvSpPr>
          <p:nvPr>
            <p:ph type="body" idx="1"/>
          </p:nvPr>
        </p:nvSpPr>
        <p:spPr>
          <a:xfrm>
            <a:off x="3575050" y="273050"/>
            <a:ext cx="5111750" cy="5853113"/>
          </a:xfrm>
          <a:prstGeom prst="rect">
            <a:avLst/>
          </a:prstGeom>
          <a:noFill/>
          <a:ln>
            <a:noFill/>
          </a:ln>
        </p:spPr>
        <p:txBody>
          <a:bodyPr spcFirstLastPara="1" wrap="square" lIns="91425" tIns="45700" rIns="91425" bIns="45700" anchor="t" anchorCtr="0">
            <a:normAutofit/>
          </a:bodyPr>
          <a:lstStyle>
            <a:lvl1pPr marL="457200" lvl="0" indent="-431800" algn="l">
              <a:spcBef>
                <a:spcPts val="640"/>
              </a:spcBef>
              <a:spcAft>
                <a:spcPts val="0"/>
              </a:spcAft>
              <a:buClr>
                <a:schemeClr val="dk1"/>
              </a:buClr>
              <a:buSzPts val="3200"/>
              <a:buChar char="•"/>
              <a:defRPr sz="3200"/>
            </a:lvl1pPr>
            <a:lvl2pPr marL="914400" lvl="1" indent="-406400" algn="l">
              <a:spcBef>
                <a:spcPts val="560"/>
              </a:spcBef>
              <a:spcAft>
                <a:spcPts val="0"/>
              </a:spcAft>
              <a:buClr>
                <a:schemeClr val="dk1"/>
              </a:buClr>
              <a:buSzPts val="2800"/>
              <a:buChar char="–"/>
              <a:defRPr sz="2800"/>
            </a:lvl2pPr>
            <a:lvl3pPr marL="1371600" lvl="2" indent="-381000" algn="l">
              <a:spcBef>
                <a:spcPts val="480"/>
              </a:spcBef>
              <a:spcAft>
                <a:spcPts val="0"/>
              </a:spcAft>
              <a:buClr>
                <a:schemeClr val="dk1"/>
              </a:buClr>
              <a:buSzPts val="2400"/>
              <a:buChar char="•"/>
              <a:defRPr sz="2400"/>
            </a:lvl3pPr>
            <a:lvl4pPr marL="1828800" lvl="3" indent="-355600" algn="l">
              <a:spcBef>
                <a:spcPts val="400"/>
              </a:spcBef>
              <a:spcAft>
                <a:spcPts val="0"/>
              </a:spcAft>
              <a:buClr>
                <a:schemeClr val="dk1"/>
              </a:buClr>
              <a:buSzPts val="2000"/>
              <a:buChar char="–"/>
              <a:defRPr sz="2000"/>
            </a:lvl4pPr>
            <a:lvl5pPr marL="2286000" lvl="4" indent="-355600" algn="l">
              <a:spcBef>
                <a:spcPts val="400"/>
              </a:spcBef>
              <a:spcAft>
                <a:spcPts val="0"/>
              </a:spcAft>
              <a:buClr>
                <a:schemeClr val="dk1"/>
              </a:buClr>
              <a:buSzPts val="2000"/>
              <a:buChar char="»"/>
              <a:defRPr sz="2000"/>
            </a:lvl5pPr>
            <a:lvl6pPr marL="2743200" lvl="5" indent="-355600" algn="l">
              <a:spcBef>
                <a:spcPts val="400"/>
              </a:spcBef>
              <a:spcAft>
                <a:spcPts val="0"/>
              </a:spcAft>
              <a:buClr>
                <a:schemeClr val="dk1"/>
              </a:buClr>
              <a:buSzPts val="2000"/>
              <a:buChar char="•"/>
              <a:defRPr sz="2000"/>
            </a:lvl6pPr>
            <a:lvl7pPr marL="3200400" lvl="6" indent="-355600" algn="l">
              <a:spcBef>
                <a:spcPts val="400"/>
              </a:spcBef>
              <a:spcAft>
                <a:spcPts val="0"/>
              </a:spcAft>
              <a:buClr>
                <a:schemeClr val="dk1"/>
              </a:buClr>
              <a:buSzPts val="2000"/>
              <a:buChar char="•"/>
              <a:defRPr sz="2000"/>
            </a:lvl7pPr>
            <a:lvl8pPr marL="3657600" lvl="7" indent="-355600" algn="l">
              <a:spcBef>
                <a:spcPts val="400"/>
              </a:spcBef>
              <a:spcAft>
                <a:spcPts val="0"/>
              </a:spcAft>
              <a:buClr>
                <a:schemeClr val="dk1"/>
              </a:buClr>
              <a:buSzPts val="2000"/>
              <a:buChar char="•"/>
              <a:defRPr sz="2000"/>
            </a:lvl8pPr>
            <a:lvl9pPr marL="4114800" lvl="8" indent="-355600" algn="l">
              <a:spcBef>
                <a:spcPts val="400"/>
              </a:spcBef>
              <a:spcAft>
                <a:spcPts val="0"/>
              </a:spcAft>
              <a:buClr>
                <a:schemeClr val="dk1"/>
              </a:buClr>
              <a:buSzPts val="2000"/>
              <a:buChar char="•"/>
              <a:defRPr sz="2000"/>
            </a:lvl9pPr>
          </a:lstStyle>
          <a:p>
            <a:endParaRPr/>
          </a:p>
        </p:txBody>
      </p:sp>
      <p:sp>
        <p:nvSpPr>
          <p:cNvPr id="57" name="Google Shape;57;p38"/>
          <p:cNvSpPr txBox="1">
            <a:spLocks noGrp="1"/>
          </p:cNvSpPr>
          <p:nvPr>
            <p:ph type="body" idx="2"/>
          </p:nvPr>
        </p:nvSpPr>
        <p:spPr>
          <a:xfrm>
            <a:off x="457200" y="1435100"/>
            <a:ext cx="3008313" cy="4691063"/>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58" name="Google Shape;58;p38"/>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38"/>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38"/>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1"/>
        <p:cNvGrpSpPr/>
        <p:nvPr/>
      </p:nvGrpSpPr>
      <p:grpSpPr>
        <a:xfrm>
          <a:off x="0" y="0"/>
          <a:ext cx="0" cy="0"/>
          <a:chOff x="0" y="0"/>
          <a:chExt cx="0" cy="0"/>
        </a:xfrm>
      </p:grpSpPr>
      <p:sp>
        <p:nvSpPr>
          <p:cNvPr id="62" name="Google Shape;62;p39"/>
          <p:cNvSpPr txBox="1">
            <a:spLocks noGrp="1"/>
          </p:cNvSpPr>
          <p:nvPr>
            <p:ph type="title"/>
          </p:nvPr>
        </p:nvSpPr>
        <p:spPr>
          <a:xfrm>
            <a:off x="1792288" y="4800600"/>
            <a:ext cx="5486400" cy="566738"/>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3" name="Google Shape;63;p39"/>
          <p:cNvSpPr>
            <a:spLocks noGrp="1"/>
          </p:cNvSpPr>
          <p:nvPr>
            <p:ph type="pic" idx="2"/>
          </p:nvPr>
        </p:nvSpPr>
        <p:spPr>
          <a:xfrm>
            <a:off x="1792288" y="612775"/>
            <a:ext cx="5486400" cy="4114800"/>
          </a:xfrm>
          <a:prstGeom prst="rect">
            <a:avLst/>
          </a:prstGeom>
          <a:noFill/>
          <a:ln>
            <a:noFill/>
          </a:ln>
        </p:spPr>
      </p:sp>
      <p:sp>
        <p:nvSpPr>
          <p:cNvPr id="64" name="Google Shape;64;p39"/>
          <p:cNvSpPr txBox="1">
            <a:spLocks noGrp="1"/>
          </p:cNvSpPr>
          <p:nvPr>
            <p:ph type="body" idx="1"/>
          </p:nvPr>
        </p:nvSpPr>
        <p:spPr>
          <a:xfrm>
            <a:off x="1792288" y="5367338"/>
            <a:ext cx="5486400" cy="804862"/>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65" name="Google Shape;65;p3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3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7" name="Google Shape;67;p3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30"/>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30"/>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8" name="Google Shape;8;p3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3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3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gif"/><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25.png"/></Relationships>
</file>

<file path=ppt/slides/_rels/slide11.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image" Target="../media/image28.png"/><Relationship Id="rId4" Type="http://schemas.openxmlformats.org/officeDocument/2006/relationships/image" Target="../media/image27.jpg"/></Relationships>
</file>

<file path=ppt/slides/_rels/slide12.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image" Target="../media/image31.png"/><Relationship Id="rId4" Type="http://schemas.openxmlformats.org/officeDocument/2006/relationships/image" Target="../media/image30.jpg"/></Relationships>
</file>

<file path=ppt/slides/_rels/slide1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3.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33.jpg"/></Relationships>
</file>

<file path=ppt/slides/_rels/slide1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35.png"/></Relationships>
</file>

<file path=ppt/slides/_rels/slide15.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image" Target="../media/image36.png"/><Relationship Id="rId7" Type="http://schemas.openxmlformats.org/officeDocument/2006/relationships/image" Target="../media/image40.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1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36.png"/></Relationships>
</file>

<file path=ppt/slides/_rels/slide1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44.png"/><Relationship Id="rId4" Type="http://schemas.openxmlformats.org/officeDocument/2006/relationships/image" Target="../media/image43.png"/></Relationships>
</file>

<file path=ppt/slides/_rels/slide2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47.jp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7.xml"/><Relationship Id="rId1" Type="http://schemas.openxmlformats.org/officeDocument/2006/relationships/slideLayout" Target="../slideLayouts/slideLayout1.xml"/><Relationship Id="rId4" Type="http://schemas.openxmlformats.org/officeDocument/2006/relationships/image" Target="../media/image49.gif"/></Relationships>
</file>

<file path=ppt/slides/_rels/slide28.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23.png"/><Relationship Id="rId5" Type="http://schemas.openxmlformats.org/officeDocument/2006/relationships/image" Target="../media/image8.png"/><Relationship Id="rId4"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EBFBFF"/>
        </a:solidFill>
        <a:effectLst/>
      </p:bgPr>
    </p:bg>
    <p:spTree>
      <p:nvGrpSpPr>
        <p:cNvPr id="1" name="Shape 83"/>
        <p:cNvGrpSpPr/>
        <p:nvPr/>
      </p:nvGrpSpPr>
      <p:grpSpPr>
        <a:xfrm>
          <a:off x="0" y="0"/>
          <a:ext cx="0" cy="0"/>
          <a:chOff x="0" y="0"/>
          <a:chExt cx="0" cy="0"/>
        </a:xfrm>
      </p:grpSpPr>
      <p:sp>
        <p:nvSpPr>
          <p:cNvPr id="84" name="Google Shape;84;p1"/>
          <p:cNvSpPr/>
          <p:nvPr/>
        </p:nvSpPr>
        <p:spPr>
          <a:xfrm rot="-3321791" flipH="1">
            <a:off x="13043406" y="-7066691"/>
            <a:ext cx="11159046" cy="12081644"/>
          </a:xfrm>
          <a:custGeom>
            <a:avLst/>
            <a:gdLst/>
            <a:ahLst/>
            <a:cxnLst/>
            <a:rect l="l" t="t" r="r" b="b"/>
            <a:pathLst>
              <a:path w="11159046" h="12081644" extrusionOk="0">
                <a:moveTo>
                  <a:pt x="0" y="12081645"/>
                </a:moveTo>
                <a:lnTo>
                  <a:pt x="11159046" y="12081645"/>
                </a:lnTo>
                <a:lnTo>
                  <a:pt x="11159046" y="0"/>
                </a:lnTo>
                <a:lnTo>
                  <a:pt x="0" y="0"/>
                </a:lnTo>
                <a:lnTo>
                  <a:pt x="0" y="12081645"/>
                </a:lnTo>
                <a:close/>
              </a:path>
            </a:pathLst>
          </a:custGeom>
          <a:blipFill rotWithShape="1">
            <a:blip r:embed="rId3">
              <a:alphaModFix/>
            </a:blip>
            <a:stretch>
              <a:fillRect/>
            </a:stretch>
          </a:blipFill>
          <a:ln>
            <a:noFill/>
          </a:ln>
        </p:spPr>
        <p:txBody>
          <a:bodyPr/>
          <a:lstStyle/>
          <a:p>
            <a:endParaRPr lang="en-US"/>
          </a:p>
        </p:txBody>
      </p:sp>
      <p:sp>
        <p:nvSpPr>
          <p:cNvPr id="85" name="Google Shape;85;p1"/>
          <p:cNvSpPr/>
          <p:nvPr/>
        </p:nvSpPr>
        <p:spPr>
          <a:xfrm rot="-1929818">
            <a:off x="-6123173" y="5028612"/>
            <a:ext cx="10904830" cy="11806410"/>
          </a:xfrm>
          <a:custGeom>
            <a:avLst/>
            <a:gdLst/>
            <a:ahLst/>
            <a:cxnLst/>
            <a:rect l="l" t="t" r="r" b="b"/>
            <a:pathLst>
              <a:path w="10904830" h="11806410" extrusionOk="0">
                <a:moveTo>
                  <a:pt x="0" y="0"/>
                </a:moveTo>
                <a:lnTo>
                  <a:pt x="10904830" y="0"/>
                </a:lnTo>
                <a:lnTo>
                  <a:pt x="10904830" y="11806411"/>
                </a:lnTo>
                <a:lnTo>
                  <a:pt x="0" y="11806411"/>
                </a:lnTo>
                <a:lnTo>
                  <a:pt x="0" y="0"/>
                </a:lnTo>
                <a:close/>
              </a:path>
            </a:pathLst>
          </a:custGeom>
          <a:blipFill rotWithShape="1">
            <a:blip r:embed="rId4">
              <a:alphaModFix/>
            </a:blip>
            <a:stretch>
              <a:fillRect/>
            </a:stretch>
          </a:blipFill>
          <a:ln>
            <a:noFill/>
          </a:ln>
        </p:spPr>
        <p:txBody>
          <a:bodyPr/>
          <a:lstStyle/>
          <a:p>
            <a:endParaRPr lang="en-US"/>
          </a:p>
        </p:txBody>
      </p:sp>
      <p:cxnSp>
        <p:nvCxnSpPr>
          <p:cNvPr id="86" name="Google Shape;86;p1"/>
          <p:cNvCxnSpPr/>
          <p:nvPr/>
        </p:nvCxnSpPr>
        <p:spPr>
          <a:xfrm>
            <a:off x="6220570" y="5331564"/>
            <a:ext cx="6900016" cy="0"/>
          </a:xfrm>
          <a:prstGeom prst="straightConnector1">
            <a:avLst/>
          </a:prstGeom>
          <a:noFill/>
          <a:ln w="38100" cap="flat" cmpd="sng">
            <a:solidFill>
              <a:srgbClr val="000000"/>
            </a:solidFill>
            <a:prstDash val="solid"/>
            <a:round/>
            <a:headEnd type="none" w="sm" len="sm"/>
            <a:tailEnd type="none" w="sm" len="sm"/>
          </a:ln>
        </p:spPr>
      </p:cxnSp>
      <p:sp>
        <p:nvSpPr>
          <p:cNvPr id="88" name="Google Shape;88;p1"/>
          <p:cNvSpPr/>
          <p:nvPr/>
        </p:nvSpPr>
        <p:spPr>
          <a:xfrm>
            <a:off x="131644" y="5995839"/>
            <a:ext cx="5826299" cy="4114800"/>
          </a:xfrm>
          <a:custGeom>
            <a:avLst/>
            <a:gdLst/>
            <a:ahLst/>
            <a:cxnLst/>
            <a:rect l="l" t="t" r="r" b="b"/>
            <a:pathLst>
              <a:path w="5826299" h="4114800" extrusionOk="0">
                <a:moveTo>
                  <a:pt x="0" y="0"/>
                </a:moveTo>
                <a:lnTo>
                  <a:pt x="5826299" y="0"/>
                </a:lnTo>
                <a:lnTo>
                  <a:pt x="5826299" y="4114800"/>
                </a:lnTo>
                <a:lnTo>
                  <a:pt x="0" y="4114800"/>
                </a:lnTo>
                <a:lnTo>
                  <a:pt x="0" y="0"/>
                </a:lnTo>
                <a:close/>
              </a:path>
            </a:pathLst>
          </a:custGeom>
          <a:blipFill rotWithShape="1">
            <a:blip r:embed="rId5">
              <a:alphaModFix/>
            </a:blip>
            <a:stretch>
              <a:fillRect/>
            </a:stretch>
          </a:blipFill>
          <a:ln>
            <a:noFill/>
          </a:ln>
        </p:spPr>
        <p:txBody>
          <a:bodyPr/>
          <a:lstStyle/>
          <a:p>
            <a:endParaRPr lang="en-US"/>
          </a:p>
        </p:txBody>
      </p:sp>
      <p:pic>
        <p:nvPicPr>
          <p:cNvPr id="89" name="Google Shape;89;p1"/>
          <p:cNvPicPr preferRelativeResize="0"/>
          <p:nvPr/>
        </p:nvPicPr>
        <p:blipFill rotWithShape="1">
          <a:blip r:embed="rId6">
            <a:alphaModFix/>
          </a:blip>
          <a:srcRect/>
          <a:stretch/>
        </p:blipFill>
        <p:spPr>
          <a:xfrm>
            <a:off x="14191436" y="5700419"/>
            <a:ext cx="3947147" cy="4410220"/>
          </a:xfrm>
          <a:prstGeom prst="rect">
            <a:avLst/>
          </a:prstGeom>
          <a:noFill/>
          <a:ln>
            <a:noFill/>
          </a:ln>
        </p:spPr>
      </p:pic>
      <p:sp>
        <p:nvSpPr>
          <p:cNvPr id="90" name="Google Shape;90;p1"/>
          <p:cNvSpPr txBox="1"/>
          <p:nvPr/>
        </p:nvSpPr>
        <p:spPr>
          <a:xfrm>
            <a:off x="4589389" y="6668033"/>
            <a:ext cx="10162378" cy="1362075"/>
          </a:xfrm>
          <a:prstGeom prst="rect">
            <a:avLst/>
          </a:prstGeom>
          <a:noFill/>
          <a:ln>
            <a:noFill/>
          </a:ln>
        </p:spPr>
        <p:txBody>
          <a:bodyPr spcFirstLastPara="1" wrap="square" lIns="0" tIns="0" rIns="0" bIns="0" anchor="t" anchorCtr="0">
            <a:spAutoFit/>
          </a:bodyPr>
          <a:lstStyle/>
          <a:p>
            <a:pPr marL="0" marR="0" lvl="0" indent="0" algn="ctr" rtl="0">
              <a:lnSpc>
                <a:spcPct val="120000"/>
              </a:lnSpc>
              <a:spcBef>
                <a:spcPts val="0"/>
              </a:spcBef>
              <a:spcAft>
                <a:spcPts val="0"/>
              </a:spcAft>
              <a:buNone/>
            </a:pPr>
            <a:r>
              <a:rPr lang="en-US" sz="4200" b="0" i="0" u="none" strike="noStrike" cap="none">
                <a:solidFill>
                  <a:srgbClr val="000000"/>
                </a:solidFill>
                <a:latin typeface="Arial"/>
                <a:ea typeface="Arial"/>
                <a:cs typeface="Arial"/>
                <a:sym typeface="Arial"/>
              </a:rPr>
              <a:t>Nhóm: 1</a:t>
            </a:r>
            <a:endParaRPr/>
          </a:p>
          <a:p>
            <a:pPr marL="0" marR="0" lvl="0" indent="0" algn="ctr" rtl="0">
              <a:lnSpc>
                <a:spcPct val="120000"/>
              </a:lnSpc>
              <a:spcBef>
                <a:spcPts val="0"/>
              </a:spcBef>
              <a:spcAft>
                <a:spcPts val="0"/>
              </a:spcAft>
              <a:buNone/>
            </a:pPr>
            <a:r>
              <a:rPr lang="en-US" sz="4200" b="0" i="0" u="none" strike="noStrike" cap="none">
                <a:solidFill>
                  <a:srgbClr val="000000"/>
                </a:solidFill>
                <a:latin typeface="Arial"/>
                <a:ea typeface="Arial"/>
                <a:cs typeface="Arial"/>
                <a:sym typeface="Arial"/>
              </a:rPr>
              <a:t>GVHD: Nguyễn Mạnh Hiếu</a:t>
            </a:r>
            <a:endParaRPr/>
          </a:p>
        </p:txBody>
      </p:sp>
      <p:sp>
        <p:nvSpPr>
          <p:cNvPr id="91" name="Google Shape;91;p1"/>
          <p:cNvSpPr txBox="1"/>
          <p:nvPr/>
        </p:nvSpPr>
        <p:spPr>
          <a:xfrm>
            <a:off x="3357573" y="4062070"/>
            <a:ext cx="12626010" cy="1257300"/>
          </a:xfrm>
          <a:prstGeom prst="rect">
            <a:avLst/>
          </a:prstGeom>
          <a:noFill/>
          <a:ln>
            <a:noFill/>
          </a:ln>
        </p:spPr>
        <p:txBody>
          <a:bodyPr spcFirstLastPara="1" wrap="square" lIns="0" tIns="0" rIns="0" bIns="0" anchor="t" anchorCtr="0">
            <a:spAutoFit/>
          </a:bodyPr>
          <a:lstStyle/>
          <a:p>
            <a:pPr marL="0" marR="0" lvl="0" indent="0" algn="ctr" rtl="0">
              <a:lnSpc>
                <a:spcPct val="120002"/>
              </a:lnSpc>
              <a:spcBef>
                <a:spcPts val="0"/>
              </a:spcBef>
              <a:spcAft>
                <a:spcPts val="0"/>
              </a:spcAft>
              <a:buNone/>
            </a:pPr>
            <a:r>
              <a:rPr lang="en-US" sz="7299" b="1" i="0" u="none" strike="noStrike" cap="none">
                <a:solidFill>
                  <a:srgbClr val="000000"/>
                </a:solidFill>
                <a:latin typeface="Arial"/>
                <a:ea typeface="Arial"/>
                <a:cs typeface="Arial"/>
                <a:sym typeface="Arial"/>
              </a:rPr>
              <a:t>Kỹ năng làm chủ công việc</a:t>
            </a:r>
            <a:endParaRPr/>
          </a:p>
        </p:txBody>
      </p:sp>
      <p:pic>
        <p:nvPicPr>
          <p:cNvPr id="3" name="Picture 2" descr="A black and blue sign with white text&#10;&#10;AI-generated content may be incorrect.">
            <a:extLst>
              <a:ext uri="{FF2B5EF4-FFF2-40B4-BE49-F238E27FC236}">
                <a16:creationId xmlns:a16="http://schemas.microsoft.com/office/drawing/2014/main" id="{EE72D685-3D2F-F6E3-DBE8-3112BF1931B0}"/>
              </a:ext>
            </a:extLst>
          </p:cNvPr>
          <p:cNvPicPr>
            <a:picLocks noChangeAspect="1"/>
          </p:cNvPicPr>
          <p:nvPr/>
        </p:nvPicPr>
        <p:blipFill>
          <a:blip r:embed="rId7"/>
          <a:stretch>
            <a:fillRect/>
          </a:stretch>
        </p:blipFill>
        <p:spPr>
          <a:xfrm>
            <a:off x="493739" y="176361"/>
            <a:ext cx="6593650" cy="1577305"/>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grpSp>
        <p:nvGrpSpPr>
          <p:cNvPr id="223" name="Google Shape;223;p10"/>
          <p:cNvGrpSpPr/>
          <p:nvPr/>
        </p:nvGrpSpPr>
        <p:grpSpPr>
          <a:xfrm rot="-5400000">
            <a:off x="3421805" y="6096433"/>
            <a:ext cx="624102" cy="7757032"/>
            <a:chOff x="0" y="-38100"/>
            <a:chExt cx="164373" cy="2043004"/>
          </a:xfrm>
        </p:grpSpPr>
        <p:sp>
          <p:nvSpPr>
            <p:cNvPr id="224" name="Google Shape;224;p10"/>
            <p:cNvSpPr/>
            <p:nvPr/>
          </p:nvSpPr>
          <p:spPr>
            <a:xfrm>
              <a:off x="0" y="0"/>
              <a:ext cx="164373" cy="2004904"/>
            </a:xfrm>
            <a:custGeom>
              <a:avLst/>
              <a:gdLst/>
              <a:ahLst/>
              <a:cxnLst/>
              <a:rect l="l" t="t" r="r" b="b"/>
              <a:pathLst>
                <a:path w="164373" h="2004904" extrusionOk="0">
                  <a:moveTo>
                    <a:pt x="0" y="0"/>
                  </a:moveTo>
                  <a:lnTo>
                    <a:pt x="164373" y="0"/>
                  </a:lnTo>
                  <a:lnTo>
                    <a:pt x="164373" y="2004904"/>
                  </a:lnTo>
                  <a:lnTo>
                    <a:pt x="0" y="2004904"/>
                  </a:lnTo>
                  <a:close/>
                </a:path>
              </a:pathLst>
            </a:custGeom>
            <a:gradFill>
              <a:gsLst>
                <a:gs pos="0">
                  <a:srgbClr val="254E9D"/>
                </a:gs>
                <a:gs pos="100000">
                  <a:srgbClr val="12316D"/>
                </a:gs>
              </a:gsLst>
              <a:path path="circle">
                <a:fillToRect l="50000" t="50000" r="50000" b="50000"/>
              </a:path>
              <a:tileRect/>
            </a:gradFill>
            <a:ln>
              <a:noFill/>
            </a:ln>
          </p:spPr>
          <p:txBody>
            <a:bodyPr/>
            <a:lstStyle/>
            <a:p>
              <a:endParaRPr lang="en-US"/>
            </a:p>
          </p:txBody>
        </p:sp>
        <p:sp>
          <p:nvSpPr>
            <p:cNvPr id="225" name="Google Shape;225;p10"/>
            <p:cNvSpPr txBox="1"/>
            <p:nvPr/>
          </p:nvSpPr>
          <p:spPr>
            <a:xfrm>
              <a:off x="0" y="-38100"/>
              <a:ext cx="164373" cy="2043004"/>
            </a:xfrm>
            <a:prstGeom prst="rect">
              <a:avLst/>
            </a:prstGeom>
            <a:noFill/>
            <a:ln>
              <a:noFill/>
            </a:ln>
          </p:spPr>
          <p:txBody>
            <a:bodyPr spcFirstLastPara="1" wrap="square" lIns="50800" tIns="50800" rIns="50800" bIns="50800" anchor="ctr" anchorCtr="0">
              <a:noAutofit/>
            </a:bodyPr>
            <a:lstStyle/>
            <a:p>
              <a:pPr marL="0" marR="0" lvl="0" indent="0" algn="ctr" rtl="0">
                <a:lnSpc>
                  <a:spcPct val="147722"/>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grpSp>
        <p:nvGrpSpPr>
          <p:cNvPr id="226" name="Google Shape;226;p10"/>
          <p:cNvGrpSpPr/>
          <p:nvPr/>
        </p:nvGrpSpPr>
        <p:grpSpPr>
          <a:xfrm rot="-5400000">
            <a:off x="8759619" y="6096433"/>
            <a:ext cx="624102" cy="7757032"/>
            <a:chOff x="0" y="-38100"/>
            <a:chExt cx="164373" cy="2043004"/>
          </a:xfrm>
        </p:grpSpPr>
        <p:sp>
          <p:nvSpPr>
            <p:cNvPr id="227" name="Google Shape;227;p10"/>
            <p:cNvSpPr/>
            <p:nvPr/>
          </p:nvSpPr>
          <p:spPr>
            <a:xfrm>
              <a:off x="0" y="0"/>
              <a:ext cx="164373" cy="2004904"/>
            </a:xfrm>
            <a:custGeom>
              <a:avLst/>
              <a:gdLst/>
              <a:ahLst/>
              <a:cxnLst/>
              <a:rect l="l" t="t" r="r" b="b"/>
              <a:pathLst>
                <a:path w="164373" h="2004904" extrusionOk="0">
                  <a:moveTo>
                    <a:pt x="0" y="0"/>
                  </a:moveTo>
                  <a:lnTo>
                    <a:pt x="164373" y="0"/>
                  </a:lnTo>
                  <a:lnTo>
                    <a:pt x="164373" y="2004904"/>
                  </a:lnTo>
                  <a:lnTo>
                    <a:pt x="0" y="2004904"/>
                  </a:lnTo>
                  <a:close/>
                </a:path>
              </a:pathLst>
            </a:custGeom>
            <a:gradFill>
              <a:gsLst>
                <a:gs pos="0">
                  <a:srgbClr val="254E9D"/>
                </a:gs>
                <a:gs pos="100000">
                  <a:srgbClr val="12316D"/>
                </a:gs>
              </a:gsLst>
              <a:path path="circle">
                <a:fillToRect l="50000" t="50000" r="50000" b="50000"/>
              </a:path>
              <a:tileRect/>
            </a:gradFill>
            <a:ln>
              <a:noFill/>
            </a:ln>
          </p:spPr>
          <p:txBody>
            <a:bodyPr/>
            <a:lstStyle/>
            <a:p>
              <a:endParaRPr lang="en-US"/>
            </a:p>
          </p:txBody>
        </p:sp>
        <p:sp>
          <p:nvSpPr>
            <p:cNvPr id="228" name="Google Shape;228;p10"/>
            <p:cNvSpPr txBox="1"/>
            <p:nvPr/>
          </p:nvSpPr>
          <p:spPr>
            <a:xfrm>
              <a:off x="0" y="-38100"/>
              <a:ext cx="164373" cy="2043004"/>
            </a:xfrm>
            <a:prstGeom prst="rect">
              <a:avLst/>
            </a:prstGeom>
            <a:noFill/>
            <a:ln>
              <a:noFill/>
            </a:ln>
          </p:spPr>
          <p:txBody>
            <a:bodyPr spcFirstLastPara="1" wrap="square" lIns="50800" tIns="50800" rIns="50800" bIns="50800" anchor="ctr" anchorCtr="0">
              <a:noAutofit/>
            </a:bodyPr>
            <a:lstStyle/>
            <a:p>
              <a:pPr marL="0" marR="0" lvl="0" indent="0" algn="ctr" rtl="0">
                <a:lnSpc>
                  <a:spcPct val="147722"/>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grpSp>
        <p:nvGrpSpPr>
          <p:cNvPr id="229" name="Google Shape;229;p10"/>
          <p:cNvGrpSpPr/>
          <p:nvPr/>
        </p:nvGrpSpPr>
        <p:grpSpPr>
          <a:xfrm rot="-5400000">
            <a:off x="14097433" y="6096433"/>
            <a:ext cx="624102" cy="7757032"/>
            <a:chOff x="0" y="-38100"/>
            <a:chExt cx="164373" cy="2043004"/>
          </a:xfrm>
        </p:grpSpPr>
        <p:sp>
          <p:nvSpPr>
            <p:cNvPr id="230" name="Google Shape;230;p10"/>
            <p:cNvSpPr/>
            <p:nvPr/>
          </p:nvSpPr>
          <p:spPr>
            <a:xfrm>
              <a:off x="0" y="0"/>
              <a:ext cx="164373" cy="2004904"/>
            </a:xfrm>
            <a:custGeom>
              <a:avLst/>
              <a:gdLst/>
              <a:ahLst/>
              <a:cxnLst/>
              <a:rect l="l" t="t" r="r" b="b"/>
              <a:pathLst>
                <a:path w="164373" h="2004904" extrusionOk="0">
                  <a:moveTo>
                    <a:pt x="0" y="0"/>
                  </a:moveTo>
                  <a:lnTo>
                    <a:pt x="164373" y="0"/>
                  </a:lnTo>
                  <a:lnTo>
                    <a:pt x="164373" y="2004904"/>
                  </a:lnTo>
                  <a:lnTo>
                    <a:pt x="0" y="2004904"/>
                  </a:lnTo>
                  <a:close/>
                </a:path>
              </a:pathLst>
            </a:custGeom>
            <a:gradFill>
              <a:gsLst>
                <a:gs pos="0">
                  <a:srgbClr val="254E9D"/>
                </a:gs>
                <a:gs pos="100000">
                  <a:srgbClr val="12316D"/>
                </a:gs>
              </a:gsLst>
              <a:path path="circle">
                <a:fillToRect l="50000" t="50000" r="50000" b="50000"/>
              </a:path>
              <a:tileRect/>
            </a:gradFill>
            <a:ln>
              <a:noFill/>
            </a:ln>
          </p:spPr>
          <p:txBody>
            <a:bodyPr/>
            <a:lstStyle/>
            <a:p>
              <a:endParaRPr lang="en-US"/>
            </a:p>
          </p:txBody>
        </p:sp>
        <p:sp>
          <p:nvSpPr>
            <p:cNvPr id="231" name="Google Shape;231;p10"/>
            <p:cNvSpPr txBox="1"/>
            <p:nvPr/>
          </p:nvSpPr>
          <p:spPr>
            <a:xfrm>
              <a:off x="0" y="-38100"/>
              <a:ext cx="164373" cy="2043004"/>
            </a:xfrm>
            <a:prstGeom prst="rect">
              <a:avLst/>
            </a:prstGeom>
            <a:noFill/>
            <a:ln>
              <a:noFill/>
            </a:ln>
          </p:spPr>
          <p:txBody>
            <a:bodyPr spcFirstLastPara="1" wrap="square" lIns="50800" tIns="50800" rIns="50800" bIns="50800" anchor="ctr" anchorCtr="0">
              <a:noAutofit/>
            </a:bodyPr>
            <a:lstStyle/>
            <a:p>
              <a:pPr marL="0" marR="0" lvl="0" indent="0" algn="ctr" rtl="0">
                <a:lnSpc>
                  <a:spcPct val="147722"/>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grpSp>
        <p:nvGrpSpPr>
          <p:cNvPr id="232" name="Google Shape;232;p10"/>
          <p:cNvGrpSpPr/>
          <p:nvPr/>
        </p:nvGrpSpPr>
        <p:grpSpPr>
          <a:xfrm>
            <a:off x="17663898" y="884039"/>
            <a:ext cx="624102" cy="7757032"/>
            <a:chOff x="0" y="-38100"/>
            <a:chExt cx="164373" cy="2043004"/>
          </a:xfrm>
        </p:grpSpPr>
        <p:sp>
          <p:nvSpPr>
            <p:cNvPr id="233" name="Google Shape;233;p10"/>
            <p:cNvSpPr/>
            <p:nvPr/>
          </p:nvSpPr>
          <p:spPr>
            <a:xfrm>
              <a:off x="0" y="0"/>
              <a:ext cx="164373" cy="2004904"/>
            </a:xfrm>
            <a:custGeom>
              <a:avLst/>
              <a:gdLst/>
              <a:ahLst/>
              <a:cxnLst/>
              <a:rect l="l" t="t" r="r" b="b"/>
              <a:pathLst>
                <a:path w="164373" h="2004904" extrusionOk="0">
                  <a:moveTo>
                    <a:pt x="0" y="0"/>
                  </a:moveTo>
                  <a:lnTo>
                    <a:pt x="164373" y="0"/>
                  </a:lnTo>
                  <a:lnTo>
                    <a:pt x="164373" y="2004904"/>
                  </a:lnTo>
                  <a:lnTo>
                    <a:pt x="0" y="2004904"/>
                  </a:lnTo>
                  <a:close/>
                </a:path>
              </a:pathLst>
            </a:custGeom>
            <a:gradFill>
              <a:gsLst>
                <a:gs pos="0">
                  <a:srgbClr val="254E9D"/>
                </a:gs>
                <a:gs pos="100000">
                  <a:srgbClr val="12316D"/>
                </a:gs>
              </a:gsLst>
              <a:path path="circle">
                <a:fillToRect l="50000" t="50000" r="50000" b="50000"/>
              </a:path>
              <a:tileRect/>
            </a:gradFill>
            <a:ln>
              <a:noFill/>
            </a:ln>
          </p:spPr>
          <p:txBody>
            <a:bodyPr/>
            <a:lstStyle/>
            <a:p>
              <a:endParaRPr lang="en-US"/>
            </a:p>
          </p:txBody>
        </p:sp>
        <p:sp>
          <p:nvSpPr>
            <p:cNvPr id="234" name="Google Shape;234;p10"/>
            <p:cNvSpPr txBox="1"/>
            <p:nvPr/>
          </p:nvSpPr>
          <p:spPr>
            <a:xfrm>
              <a:off x="0" y="-38100"/>
              <a:ext cx="164373" cy="2043004"/>
            </a:xfrm>
            <a:prstGeom prst="rect">
              <a:avLst/>
            </a:prstGeom>
            <a:noFill/>
            <a:ln>
              <a:noFill/>
            </a:ln>
          </p:spPr>
          <p:txBody>
            <a:bodyPr spcFirstLastPara="1" wrap="square" lIns="50800" tIns="50800" rIns="50800" bIns="50800" anchor="ctr" anchorCtr="0">
              <a:noAutofit/>
            </a:bodyPr>
            <a:lstStyle/>
            <a:p>
              <a:pPr marL="0" marR="0" lvl="0" indent="0" algn="ctr" rtl="0">
                <a:lnSpc>
                  <a:spcPct val="147722"/>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sp>
        <p:nvSpPr>
          <p:cNvPr id="235" name="Google Shape;235;p10"/>
          <p:cNvSpPr/>
          <p:nvPr/>
        </p:nvSpPr>
        <p:spPr>
          <a:xfrm>
            <a:off x="792946" y="2727108"/>
            <a:ext cx="6991439" cy="4832783"/>
          </a:xfrm>
          <a:custGeom>
            <a:avLst/>
            <a:gdLst/>
            <a:ahLst/>
            <a:cxnLst/>
            <a:rect l="l" t="t" r="r" b="b"/>
            <a:pathLst>
              <a:path w="6991439" h="4832783" extrusionOk="0">
                <a:moveTo>
                  <a:pt x="0" y="0"/>
                </a:moveTo>
                <a:lnTo>
                  <a:pt x="6991440" y="0"/>
                </a:lnTo>
                <a:lnTo>
                  <a:pt x="6991440" y="4832784"/>
                </a:lnTo>
                <a:lnTo>
                  <a:pt x="0" y="4832784"/>
                </a:lnTo>
                <a:lnTo>
                  <a:pt x="0" y="0"/>
                </a:lnTo>
                <a:close/>
              </a:path>
            </a:pathLst>
          </a:custGeom>
          <a:blipFill rotWithShape="1">
            <a:blip r:embed="rId3">
              <a:alphaModFix/>
            </a:blip>
            <a:stretch>
              <a:fillRect l="-12700" r="-16960" b="-4107"/>
            </a:stretch>
          </a:blipFill>
          <a:ln>
            <a:noFill/>
          </a:ln>
        </p:spPr>
        <p:txBody>
          <a:bodyPr/>
          <a:lstStyle/>
          <a:p>
            <a:endParaRPr lang="en-US"/>
          </a:p>
        </p:txBody>
      </p:sp>
      <p:sp>
        <p:nvSpPr>
          <p:cNvPr id="236" name="Google Shape;236;p10"/>
          <p:cNvSpPr/>
          <p:nvPr/>
        </p:nvSpPr>
        <p:spPr>
          <a:xfrm>
            <a:off x="3747293" y="5143500"/>
            <a:ext cx="1590522" cy="1382804"/>
          </a:xfrm>
          <a:custGeom>
            <a:avLst/>
            <a:gdLst/>
            <a:ahLst/>
            <a:cxnLst/>
            <a:rect l="l" t="t" r="r" b="b"/>
            <a:pathLst>
              <a:path w="1590522" h="1382804" extrusionOk="0">
                <a:moveTo>
                  <a:pt x="0" y="0"/>
                </a:moveTo>
                <a:lnTo>
                  <a:pt x="1590521" y="0"/>
                </a:lnTo>
                <a:lnTo>
                  <a:pt x="1590521" y="1382804"/>
                </a:lnTo>
                <a:lnTo>
                  <a:pt x="0" y="1382804"/>
                </a:lnTo>
                <a:lnTo>
                  <a:pt x="0" y="0"/>
                </a:lnTo>
                <a:close/>
              </a:path>
            </a:pathLst>
          </a:custGeom>
          <a:blipFill rotWithShape="1">
            <a:blip r:embed="rId4">
              <a:alphaModFix/>
            </a:blip>
            <a:stretch>
              <a:fillRect/>
            </a:stretch>
          </a:blipFill>
          <a:ln>
            <a:noFill/>
          </a:ln>
        </p:spPr>
        <p:txBody>
          <a:bodyPr/>
          <a:lstStyle/>
          <a:p>
            <a:endParaRPr lang="en-US"/>
          </a:p>
        </p:txBody>
      </p:sp>
      <p:sp>
        <p:nvSpPr>
          <p:cNvPr id="237" name="Google Shape;237;p10"/>
          <p:cNvSpPr txBox="1"/>
          <p:nvPr/>
        </p:nvSpPr>
        <p:spPr>
          <a:xfrm>
            <a:off x="7953230" y="2068486"/>
            <a:ext cx="9710668" cy="5142275"/>
          </a:xfrm>
          <a:prstGeom prst="rect">
            <a:avLst/>
          </a:prstGeom>
          <a:noFill/>
          <a:ln>
            <a:noFill/>
          </a:ln>
        </p:spPr>
        <p:txBody>
          <a:bodyPr spcFirstLastPara="1" wrap="square" lIns="0" tIns="0" rIns="0" bIns="0" anchor="t" anchorCtr="0">
            <a:spAutoFit/>
          </a:bodyPr>
          <a:lstStyle/>
          <a:p>
            <a:pPr marL="1141181" marR="0" lvl="1" indent="-570591" algn="l" rtl="0">
              <a:lnSpc>
                <a:spcPct val="198013"/>
              </a:lnSpc>
              <a:spcBef>
                <a:spcPts val="0"/>
              </a:spcBef>
              <a:spcAft>
                <a:spcPts val="0"/>
              </a:spcAft>
              <a:buClr>
                <a:srgbClr val="000000"/>
              </a:buClr>
              <a:buSzPts val="5285"/>
              <a:buFont typeface="Arial"/>
              <a:buChar char="•"/>
            </a:pPr>
            <a:r>
              <a:rPr lang="en-US" sz="5285" b="0" i="0" u="none" strike="noStrike" cap="none">
                <a:solidFill>
                  <a:srgbClr val="000000"/>
                </a:solidFill>
                <a:latin typeface="Arial"/>
                <a:ea typeface="Arial"/>
                <a:cs typeface="Arial"/>
                <a:sym typeface="Arial"/>
              </a:rPr>
              <a:t>Lắng nghe thụ động</a:t>
            </a:r>
            <a:endParaRPr/>
          </a:p>
          <a:p>
            <a:pPr marL="1141181" marR="0" lvl="1" indent="-570591" algn="l" rtl="0">
              <a:lnSpc>
                <a:spcPct val="198013"/>
              </a:lnSpc>
              <a:spcBef>
                <a:spcPts val="0"/>
              </a:spcBef>
              <a:spcAft>
                <a:spcPts val="0"/>
              </a:spcAft>
              <a:buClr>
                <a:srgbClr val="000000"/>
              </a:buClr>
              <a:buSzPts val="5285"/>
              <a:buFont typeface="Arial"/>
              <a:buChar char="•"/>
            </a:pPr>
            <a:r>
              <a:rPr lang="en-US" sz="5285" b="0" i="0" u="none" strike="noStrike" cap="none">
                <a:solidFill>
                  <a:srgbClr val="000000"/>
                </a:solidFill>
                <a:latin typeface="Arial"/>
                <a:ea typeface="Arial"/>
                <a:cs typeface="Arial"/>
                <a:sym typeface="Arial"/>
              </a:rPr>
              <a:t>Lắng nghe đàm thoại</a:t>
            </a:r>
            <a:endParaRPr/>
          </a:p>
          <a:p>
            <a:pPr marL="1141181" marR="0" lvl="1" indent="-570591" algn="l" rtl="0">
              <a:lnSpc>
                <a:spcPct val="198013"/>
              </a:lnSpc>
              <a:spcBef>
                <a:spcPts val="0"/>
              </a:spcBef>
              <a:spcAft>
                <a:spcPts val="0"/>
              </a:spcAft>
              <a:buClr>
                <a:srgbClr val="000000"/>
              </a:buClr>
              <a:buSzPts val="5285"/>
              <a:buFont typeface="Arial"/>
              <a:buChar char="•"/>
            </a:pPr>
            <a:r>
              <a:rPr lang="en-US" sz="5285" b="0" i="0" u="none" strike="noStrike" cap="none">
                <a:solidFill>
                  <a:srgbClr val="000000"/>
                </a:solidFill>
                <a:latin typeface="Arial"/>
                <a:ea typeface="Arial"/>
                <a:cs typeface="Arial"/>
                <a:sym typeface="Arial"/>
              </a:rPr>
              <a:t>Lắng nghe chủ động</a:t>
            </a:r>
            <a:endParaRPr/>
          </a:p>
          <a:p>
            <a:pPr marL="1141181" marR="0" lvl="1" indent="-570591" algn="l" rtl="0">
              <a:lnSpc>
                <a:spcPct val="198013"/>
              </a:lnSpc>
              <a:spcBef>
                <a:spcPts val="0"/>
              </a:spcBef>
              <a:spcAft>
                <a:spcPts val="0"/>
              </a:spcAft>
              <a:buClr>
                <a:srgbClr val="000000"/>
              </a:buClr>
              <a:buSzPts val="5285"/>
              <a:buFont typeface="Arial"/>
              <a:buChar char="•"/>
            </a:pPr>
            <a:r>
              <a:rPr lang="en-US" sz="5285" b="0" i="0" u="none" strike="noStrike" cap="none">
                <a:solidFill>
                  <a:srgbClr val="000000"/>
                </a:solidFill>
                <a:latin typeface="Arial"/>
                <a:ea typeface="Arial"/>
                <a:cs typeface="Arial"/>
                <a:sym typeface="Arial"/>
              </a:rPr>
              <a:t>Lắng nghe sâu</a:t>
            </a:r>
            <a:endParaRPr/>
          </a:p>
        </p:txBody>
      </p:sp>
      <p:sp>
        <p:nvSpPr>
          <p:cNvPr id="238" name="Google Shape;238;p10"/>
          <p:cNvSpPr txBox="1"/>
          <p:nvPr/>
        </p:nvSpPr>
        <p:spPr>
          <a:xfrm>
            <a:off x="312051" y="8376"/>
            <a:ext cx="4873363" cy="1328939"/>
          </a:xfrm>
          <a:prstGeom prst="rect">
            <a:avLst/>
          </a:prstGeom>
          <a:noFill/>
          <a:ln>
            <a:noFill/>
          </a:ln>
        </p:spPr>
        <p:txBody>
          <a:bodyPr spcFirstLastPara="1" wrap="square" lIns="0" tIns="0" rIns="0" bIns="0" anchor="t" anchorCtr="0">
            <a:spAutoFit/>
          </a:bodyPr>
          <a:lstStyle/>
          <a:p>
            <a:pPr marL="0" marR="0" lvl="0" indent="0" algn="l" rtl="0">
              <a:lnSpc>
                <a:spcPct val="140005"/>
              </a:lnSpc>
              <a:spcBef>
                <a:spcPts val="0"/>
              </a:spcBef>
              <a:spcAft>
                <a:spcPts val="0"/>
              </a:spcAft>
              <a:buNone/>
            </a:pPr>
            <a:r>
              <a:rPr lang="en-US" sz="6929" b="1" i="0" u="none" strike="noStrike" cap="none">
                <a:solidFill>
                  <a:srgbClr val="254E9D"/>
                </a:solidFill>
                <a:latin typeface="Arial"/>
                <a:ea typeface="Arial"/>
                <a:cs typeface="Arial"/>
                <a:sym typeface="Arial"/>
              </a:rPr>
              <a:t>Khảo sát:</a:t>
            </a:r>
            <a:endParaRPr/>
          </a:p>
        </p:txBody>
      </p:sp>
      <p:grpSp>
        <p:nvGrpSpPr>
          <p:cNvPr id="239" name="Google Shape;239;p10"/>
          <p:cNvGrpSpPr/>
          <p:nvPr/>
        </p:nvGrpSpPr>
        <p:grpSpPr>
          <a:xfrm>
            <a:off x="0" y="1192653"/>
            <a:ext cx="624102" cy="7757032"/>
            <a:chOff x="0" y="-38100"/>
            <a:chExt cx="164373" cy="2043004"/>
          </a:xfrm>
        </p:grpSpPr>
        <p:sp>
          <p:nvSpPr>
            <p:cNvPr id="240" name="Google Shape;240;p10"/>
            <p:cNvSpPr/>
            <p:nvPr/>
          </p:nvSpPr>
          <p:spPr>
            <a:xfrm>
              <a:off x="0" y="0"/>
              <a:ext cx="164373" cy="2004904"/>
            </a:xfrm>
            <a:custGeom>
              <a:avLst/>
              <a:gdLst/>
              <a:ahLst/>
              <a:cxnLst/>
              <a:rect l="l" t="t" r="r" b="b"/>
              <a:pathLst>
                <a:path w="164373" h="2004904" extrusionOk="0">
                  <a:moveTo>
                    <a:pt x="0" y="0"/>
                  </a:moveTo>
                  <a:lnTo>
                    <a:pt x="164373" y="0"/>
                  </a:lnTo>
                  <a:lnTo>
                    <a:pt x="164373" y="2004904"/>
                  </a:lnTo>
                  <a:lnTo>
                    <a:pt x="0" y="2004904"/>
                  </a:lnTo>
                  <a:close/>
                </a:path>
              </a:pathLst>
            </a:custGeom>
            <a:gradFill>
              <a:gsLst>
                <a:gs pos="0">
                  <a:srgbClr val="254E9D"/>
                </a:gs>
                <a:gs pos="100000">
                  <a:srgbClr val="12316D"/>
                </a:gs>
              </a:gsLst>
              <a:path path="circle">
                <a:fillToRect l="50000" t="50000" r="50000" b="50000"/>
              </a:path>
              <a:tileRect/>
            </a:gradFill>
            <a:ln>
              <a:noFill/>
            </a:ln>
          </p:spPr>
          <p:txBody>
            <a:bodyPr/>
            <a:lstStyle/>
            <a:p>
              <a:endParaRPr lang="en-US"/>
            </a:p>
          </p:txBody>
        </p:sp>
        <p:sp>
          <p:nvSpPr>
            <p:cNvPr id="241" name="Google Shape;241;p10"/>
            <p:cNvSpPr txBox="1"/>
            <p:nvPr/>
          </p:nvSpPr>
          <p:spPr>
            <a:xfrm>
              <a:off x="0" y="-38100"/>
              <a:ext cx="164373" cy="2043004"/>
            </a:xfrm>
            <a:prstGeom prst="rect">
              <a:avLst/>
            </a:prstGeom>
            <a:noFill/>
            <a:ln>
              <a:noFill/>
            </a:ln>
          </p:spPr>
          <p:txBody>
            <a:bodyPr spcFirstLastPara="1" wrap="square" lIns="50800" tIns="50800" rIns="50800" bIns="50800" anchor="ctr" anchorCtr="0">
              <a:noAutofit/>
            </a:bodyPr>
            <a:lstStyle/>
            <a:p>
              <a:pPr marL="0" marR="0" lvl="0" indent="0" algn="ctr" rtl="0">
                <a:lnSpc>
                  <a:spcPct val="147722"/>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spTree>
  </p:cSld>
  <p:clrMapOvr>
    <a:masterClrMapping/>
  </p:clrMapOvr>
  <p:transition spd="slow">
    <p:push/>
  </p:transition>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AFC9FA"/>
        </a:solidFill>
        <a:effectLst/>
      </p:bgPr>
    </p:bg>
    <p:spTree>
      <p:nvGrpSpPr>
        <p:cNvPr id="1" name="Shape 245"/>
        <p:cNvGrpSpPr/>
        <p:nvPr/>
      </p:nvGrpSpPr>
      <p:grpSpPr>
        <a:xfrm>
          <a:off x="0" y="0"/>
          <a:ext cx="0" cy="0"/>
          <a:chOff x="0" y="0"/>
          <a:chExt cx="0" cy="0"/>
        </a:xfrm>
      </p:grpSpPr>
      <p:grpSp>
        <p:nvGrpSpPr>
          <p:cNvPr id="246" name="Google Shape;246;p11"/>
          <p:cNvGrpSpPr/>
          <p:nvPr/>
        </p:nvGrpSpPr>
        <p:grpSpPr>
          <a:xfrm rot="-5400000">
            <a:off x="3421805" y="6096433"/>
            <a:ext cx="624102" cy="7757032"/>
            <a:chOff x="0" y="-38100"/>
            <a:chExt cx="164373" cy="2043004"/>
          </a:xfrm>
        </p:grpSpPr>
        <p:sp>
          <p:nvSpPr>
            <p:cNvPr id="247" name="Google Shape;247;p11"/>
            <p:cNvSpPr/>
            <p:nvPr/>
          </p:nvSpPr>
          <p:spPr>
            <a:xfrm>
              <a:off x="0" y="0"/>
              <a:ext cx="164373" cy="2004904"/>
            </a:xfrm>
            <a:custGeom>
              <a:avLst/>
              <a:gdLst/>
              <a:ahLst/>
              <a:cxnLst/>
              <a:rect l="l" t="t" r="r" b="b"/>
              <a:pathLst>
                <a:path w="164373" h="2004904" extrusionOk="0">
                  <a:moveTo>
                    <a:pt x="0" y="0"/>
                  </a:moveTo>
                  <a:lnTo>
                    <a:pt x="164373" y="0"/>
                  </a:lnTo>
                  <a:lnTo>
                    <a:pt x="164373" y="2004904"/>
                  </a:lnTo>
                  <a:lnTo>
                    <a:pt x="0" y="2004904"/>
                  </a:lnTo>
                  <a:close/>
                </a:path>
              </a:pathLst>
            </a:custGeom>
            <a:gradFill>
              <a:gsLst>
                <a:gs pos="0">
                  <a:srgbClr val="254E9D"/>
                </a:gs>
                <a:gs pos="100000">
                  <a:srgbClr val="12316D"/>
                </a:gs>
              </a:gsLst>
              <a:path path="circle">
                <a:fillToRect l="50000" t="50000" r="50000" b="50000"/>
              </a:path>
              <a:tileRect/>
            </a:gradFill>
            <a:ln>
              <a:noFill/>
            </a:ln>
          </p:spPr>
          <p:txBody>
            <a:bodyPr/>
            <a:lstStyle/>
            <a:p>
              <a:endParaRPr lang="en-US"/>
            </a:p>
          </p:txBody>
        </p:sp>
        <p:sp>
          <p:nvSpPr>
            <p:cNvPr id="248" name="Google Shape;248;p11"/>
            <p:cNvSpPr txBox="1"/>
            <p:nvPr/>
          </p:nvSpPr>
          <p:spPr>
            <a:xfrm>
              <a:off x="0" y="-38100"/>
              <a:ext cx="164373" cy="2043004"/>
            </a:xfrm>
            <a:prstGeom prst="rect">
              <a:avLst/>
            </a:prstGeom>
            <a:noFill/>
            <a:ln>
              <a:noFill/>
            </a:ln>
          </p:spPr>
          <p:txBody>
            <a:bodyPr spcFirstLastPara="1" wrap="square" lIns="50800" tIns="50800" rIns="50800" bIns="50800" anchor="ctr" anchorCtr="0">
              <a:noAutofit/>
            </a:bodyPr>
            <a:lstStyle/>
            <a:p>
              <a:pPr marL="0" marR="0" lvl="0" indent="0" algn="ctr" rtl="0">
                <a:lnSpc>
                  <a:spcPct val="147722"/>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grpSp>
        <p:nvGrpSpPr>
          <p:cNvPr id="249" name="Google Shape;249;p11"/>
          <p:cNvGrpSpPr/>
          <p:nvPr/>
        </p:nvGrpSpPr>
        <p:grpSpPr>
          <a:xfrm rot="-5400000">
            <a:off x="8759619" y="6096433"/>
            <a:ext cx="624102" cy="7757032"/>
            <a:chOff x="0" y="-38100"/>
            <a:chExt cx="164373" cy="2043004"/>
          </a:xfrm>
        </p:grpSpPr>
        <p:sp>
          <p:nvSpPr>
            <p:cNvPr id="250" name="Google Shape;250;p11"/>
            <p:cNvSpPr/>
            <p:nvPr/>
          </p:nvSpPr>
          <p:spPr>
            <a:xfrm>
              <a:off x="0" y="0"/>
              <a:ext cx="164373" cy="2004904"/>
            </a:xfrm>
            <a:custGeom>
              <a:avLst/>
              <a:gdLst/>
              <a:ahLst/>
              <a:cxnLst/>
              <a:rect l="l" t="t" r="r" b="b"/>
              <a:pathLst>
                <a:path w="164373" h="2004904" extrusionOk="0">
                  <a:moveTo>
                    <a:pt x="0" y="0"/>
                  </a:moveTo>
                  <a:lnTo>
                    <a:pt x="164373" y="0"/>
                  </a:lnTo>
                  <a:lnTo>
                    <a:pt x="164373" y="2004904"/>
                  </a:lnTo>
                  <a:lnTo>
                    <a:pt x="0" y="2004904"/>
                  </a:lnTo>
                  <a:close/>
                </a:path>
              </a:pathLst>
            </a:custGeom>
            <a:gradFill>
              <a:gsLst>
                <a:gs pos="0">
                  <a:srgbClr val="254E9D"/>
                </a:gs>
                <a:gs pos="100000">
                  <a:srgbClr val="12316D"/>
                </a:gs>
              </a:gsLst>
              <a:path path="circle">
                <a:fillToRect l="50000" t="50000" r="50000" b="50000"/>
              </a:path>
              <a:tileRect/>
            </a:gradFill>
            <a:ln>
              <a:noFill/>
            </a:ln>
          </p:spPr>
          <p:txBody>
            <a:bodyPr/>
            <a:lstStyle/>
            <a:p>
              <a:endParaRPr lang="en-US"/>
            </a:p>
          </p:txBody>
        </p:sp>
        <p:sp>
          <p:nvSpPr>
            <p:cNvPr id="251" name="Google Shape;251;p11"/>
            <p:cNvSpPr txBox="1"/>
            <p:nvPr/>
          </p:nvSpPr>
          <p:spPr>
            <a:xfrm>
              <a:off x="0" y="-38100"/>
              <a:ext cx="164373" cy="2043004"/>
            </a:xfrm>
            <a:prstGeom prst="rect">
              <a:avLst/>
            </a:prstGeom>
            <a:noFill/>
            <a:ln>
              <a:noFill/>
            </a:ln>
          </p:spPr>
          <p:txBody>
            <a:bodyPr spcFirstLastPara="1" wrap="square" lIns="50800" tIns="50800" rIns="50800" bIns="50800" anchor="ctr" anchorCtr="0">
              <a:noAutofit/>
            </a:bodyPr>
            <a:lstStyle/>
            <a:p>
              <a:pPr marL="0" marR="0" lvl="0" indent="0" algn="ctr" rtl="0">
                <a:lnSpc>
                  <a:spcPct val="147722"/>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grpSp>
        <p:nvGrpSpPr>
          <p:cNvPr id="252" name="Google Shape;252;p11"/>
          <p:cNvGrpSpPr/>
          <p:nvPr/>
        </p:nvGrpSpPr>
        <p:grpSpPr>
          <a:xfrm rot="-5400000">
            <a:off x="14097433" y="6096433"/>
            <a:ext cx="624102" cy="7757032"/>
            <a:chOff x="0" y="-38100"/>
            <a:chExt cx="164373" cy="2043004"/>
          </a:xfrm>
        </p:grpSpPr>
        <p:sp>
          <p:nvSpPr>
            <p:cNvPr id="253" name="Google Shape;253;p11"/>
            <p:cNvSpPr/>
            <p:nvPr/>
          </p:nvSpPr>
          <p:spPr>
            <a:xfrm>
              <a:off x="0" y="0"/>
              <a:ext cx="164373" cy="2004904"/>
            </a:xfrm>
            <a:custGeom>
              <a:avLst/>
              <a:gdLst/>
              <a:ahLst/>
              <a:cxnLst/>
              <a:rect l="l" t="t" r="r" b="b"/>
              <a:pathLst>
                <a:path w="164373" h="2004904" extrusionOk="0">
                  <a:moveTo>
                    <a:pt x="0" y="0"/>
                  </a:moveTo>
                  <a:lnTo>
                    <a:pt x="164373" y="0"/>
                  </a:lnTo>
                  <a:lnTo>
                    <a:pt x="164373" y="2004904"/>
                  </a:lnTo>
                  <a:lnTo>
                    <a:pt x="0" y="2004904"/>
                  </a:lnTo>
                  <a:close/>
                </a:path>
              </a:pathLst>
            </a:custGeom>
            <a:gradFill>
              <a:gsLst>
                <a:gs pos="0">
                  <a:srgbClr val="254E9D"/>
                </a:gs>
                <a:gs pos="100000">
                  <a:srgbClr val="12316D"/>
                </a:gs>
              </a:gsLst>
              <a:path path="circle">
                <a:fillToRect l="50000" t="50000" r="50000" b="50000"/>
              </a:path>
              <a:tileRect/>
            </a:gradFill>
            <a:ln>
              <a:noFill/>
            </a:ln>
          </p:spPr>
          <p:txBody>
            <a:bodyPr/>
            <a:lstStyle/>
            <a:p>
              <a:endParaRPr lang="en-US"/>
            </a:p>
          </p:txBody>
        </p:sp>
        <p:sp>
          <p:nvSpPr>
            <p:cNvPr id="254" name="Google Shape;254;p11"/>
            <p:cNvSpPr txBox="1"/>
            <p:nvPr/>
          </p:nvSpPr>
          <p:spPr>
            <a:xfrm>
              <a:off x="0" y="-38100"/>
              <a:ext cx="164373" cy="2043004"/>
            </a:xfrm>
            <a:prstGeom prst="rect">
              <a:avLst/>
            </a:prstGeom>
            <a:noFill/>
            <a:ln>
              <a:noFill/>
            </a:ln>
          </p:spPr>
          <p:txBody>
            <a:bodyPr spcFirstLastPara="1" wrap="square" lIns="50800" tIns="50800" rIns="50800" bIns="50800" anchor="ctr" anchorCtr="0">
              <a:noAutofit/>
            </a:bodyPr>
            <a:lstStyle/>
            <a:p>
              <a:pPr marL="0" marR="0" lvl="0" indent="0" algn="ctr" rtl="0">
                <a:lnSpc>
                  <a:spcPct val="147722"/>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sp>
        <p:nvSpPr>
          <p:cNvPr id="255" name="Google Shape;255;p11"/>
          <p:cNvSpPr/>
          <p:nvPr/>
        </p:nvSpPr>
        <p:spPr>
          <a:xfrm>
            <a:off x="1470438" y="1750043"/>
            <a:ext cx="4230039" cy="4230039"/>
          </a:xfrm>
          <a:custGeom>
            <a:avLst/>
            <a:gdLst/>
            <a:ahLst/>
            <a:cxnLst/>
            <a:rect l="l" t="t" r="r" b="b"/>
            <a:pathLst>
              <a:path w="13716000" h="13716000" extrusionOk="0">
                <a:moveTo>
                  <a:pt x="6858000" y="0"/>
                </a:moveTo>
                <a:cubicBezTo>
                  <a:pt x="3070431" y="0"/>
                  <a:pt x="0" y="3070431"/>
                  <a:pt x="0" y="6858000"/>
                </a:cubicBezTo>
                <a:cubicBezTo>
                  <a:pt x="0" y="10645569"/>
                  <a:pt x="3070431" y="13716000"/>
                  <a:pt x="6858000" y="13716000"/>
                </a:cubicBezTo>
                <a:cubicBezTo>
                  <a:pt x="10645569" y="13716000"/>
                  <a:pt x="13716000" y="10645569"/>
                  <a:pt x="13716000" y="6858000"/>
                </a:cubicBezTo>
                <a:cubicBezTo>
                  <a:pt x="13716000" y="3070431"/>
                  <a:pt x="10645569" y="0"/>
                  <a:pt x="6858000" y="0"/>
                </a:cubicBezTo>
                <a:close/>
              </a:path>
            </a:pathLst>
          </a:custGeom>
          <a:blipFill rotWithShape="1">
            <a:blip r:embed="rId3">
              <a:alphaModFix/>
            </a:blip>
            <a:stretch>
              <a:fillRect l="-19765" r="-19764"/>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256;p11"/>
          <p:cNvSpPr/>
          <p:nvPr/>
        </p:nvSpPr>
        <p:spPr>
          <a:xfrm>
            <a:off x="11290455" y="1750043"/>
            <a:ext cx="4230039" cy="4230039"/>
          </a:xfrm>
          <a:custGeom>
            <a:avLst/>
            <a:gdLst/>
            <a:ahLst/>
            <a:cxnLst/>
            <a:rect l="l" t="t" r="r" b="b"/>
            <a:pathLst>
              <a:path w="13716000" h="13716000" extrusionOk="0">
                <a:moveTo>
                  <a:pt x="6858000" y="0"/>
                </a:moveTo>
                <a:cubicBezTo>
                  <a:pt x="3070431" y="0"/>
                  <a:pt x="0" y="3070431"/>
                  <a:pt x="0" y="6858000"/>
                </a:cubicBezTo>
                <a:cubicBezTo>
                  <a:pt x="0" y="10645569"/>
                  <a:pt x="3070431" y="13716000"/>
                  <a:pt x="6858000" y="13716000"/>
                </a:cubicBezTo>
                <a:cubicBezTo>
                  <a:pt x="10645569" y="13716000"/>
                  <a:pt x="13716000" y="10645569"/>
                  <a:pt x="13716000" y="6858000"/>
                </a:cubicBezTo>
                <a:cubicBezTo>
                  <a:pt x="13716000" y="3070431"/>
                  <a:pt x="10645569" y="0"/>
                  <a:pt x="6858000" y="0"/>
                </a:cubicBezTo>
                <a:close/>
              </a:path>
            </a:pathLst>
          </a:custGeom>
          <a:blipFill rotWithShape="1">
            <a:blip r:embed="rId4">
              <a:alphaModFix/>
            </a:blip>
            <a:stretch>
              <a:fillRect l="-91021" t="-6112" b="-6112"/>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257;p11"/>
          <p:cNvSpPr/>
          <p:nvPr/>
        </p:nvSpPr>
        <p:spPr>
          <a:xfrm>
            <a:off x="7138965" y="2721529"/>
            <a:ext cx="2713002" cy="2421971"/>
          </a:xfrm>
          <a:custGeom>
            <a:avLst/>
            <a:gdLst/>
            <a:ahLst/>
            <a:cxnLst/>
            <a:rect l="l" t="t" r="r" b="b"/>
            <a:pathLst>
              <a:path w="2713002" h="2421971" extrusionOk="0">
                <a:moveTo>
                  <a:pt x="0" y="0"/>
                </a:moveTo>
                <a:lnTo>
                  <a:pt x="2713002" y="0"/>
                </a:lnTo>
                <a:lnTo>
                  <a:pt x="2713002" y="2421971"/>
                </a:lnTo>
                <a:lnTo>
                  <a:pt x="0" y="2421971"/>
                </a:lnTo>
                <a:lnTo>
                  <a:pt x="0" y="0"/>
                </a:lnTo>
                <a:close/>
              </a:path>
            </a:pathLst>
          </a:custGeom>
          <a:blipFill rotWithShape="1">
            <a:blip r:embed="rId5">
              <a:alphaModFix/>
            </a:blip>
            <a:stretch>
              <a:fillRect/>
            </a:stretch>
          </a:blipFill>
          <a:ln>
            <a:noFill/>
          </a:ln>
        </p:spPr>
        <p:txBody>
          <a:bodyPr/>
          <a:lstStyle/>
          <a:p>
            <a:endParaRPr lang="en-US"/>
          </a:p>
        </p:txBody>
      </p:sp>
      <p:sp>
        <p:nvSpPr>
          <p:cNvPr id="258" name="Google Shape;258;p11"/>
          <p:cNvSpPr txBox="1"/>
          <p:nvPr/>
        </p:nvSpPr>
        <p:spPr>
          <a:xfrm>
            <a:off x="441738" y="6025297"/>
            <a:ext cx="7170633" cy="2852796"/>
          </a:xfrm>
          <a:prstGeom prst="rect">
            <a:avLst/>
          </a:prstGeom>
          <a:noFill/>
          <a:ln>
            <a:noFill/>
          </a:ln>
        </p:spPr>
        <p:txBody>
          <a:bodyPr spcFirstLastPara="1" wrap="square" lIns="0" tIns="0" rIns="0" bIns="0" anchor="t" anchorCtr="0">
            <a:spAutoFit/>
          </a:bodyPr>
          <a:lstStyle/>
          <a:p>
            <a:pPr marL="687686" marR="0" lvl="1" indent="-343842" algn="just" rtl="0">
              <a:lnSpc>
                <a:spcPct val="140000"/>
              </a:lnSpc>
              <a:spcBef>
                <a:spcPts val="0"/>
              </a:spcBef>
              <a:spcAft>
                <a:spcPts val="0"/>
              </a:spcAft>
              <a:buClr>
                <a:srgbClr val="000000"/>
              </a:buClr>
              <a:buSzPts val="3185"/>
              <a:buFont typeface="Arial"/>
              <a:buChar char="•"/>
            </a:pPr>
            <a:r>
              <a:rPr lang="en-US" sz="3185" b="0" i="0" u="none" strike="noStrike" cap="none">
                <a:solidFill>
                  <a:srgbClr val="000000"/>
                </a:solidFill>
                <a:latin typeface="Arial"/>
                <a:ea typeface="Arial"/>
                <a:cs typeface="Arial"/>
                <a:sym typeface="Arial"/>
              </a:rPr>
              <a:t>Rào cản về ngôn ngữ và văn hóa.</a:t>
            </a:r>
            <a:endParaRPr/>
          </a:p>
          <a:p>
            <a:pPr marL="687686" marR="0" lvl="1" indent="-343842" algn="just" rtl="0">
              <a:lnSpc>
                <a:spcPct val="140000"/>
              </a:lnSpc>
              <a:spcBef>
                <a:spcPts val="0"/>
              </a:spcBef>
              <a:spcAft>
                <a:spcPts val="0"/>
              </a:spcAft>
              <a:buClr>
                <a:srgbClr val="000000"/>
              </a:buClr>
              <a:buSzPts val="3185"/>
              <a:buFont typeface="Arial"/>
              <a:buChar char="•"/>
            </a:pPr>
            <a:r>
              <a:rPr lang="en-US" sz="3185" b="0" i="0" u="none" strike="noStrike" cap="none">
                <a:solidFill>
                  <a:srgbClr val="000000"/>
                </a:solidFill>
                <a:latin typeface="Arial"/>
                <a:ea typeface="Arial"/>
                <a:cs typeface="Arial"/>
                <a:sym typeface="Arial"/>
              </a:rPr>
              <a:t>Kiến thức chuyên môn và kỹ năng ngoại ngữ quan trọng như nhau.</a:t>
            </a:r>
            <a:endParaRPr/>
          </a:p>
          <a:p>
            <a:pPr marL="687686" marR="0" lvl="1" indent="-343842" algn="just" rtl="0">
              <a:lnSpc>
                <a:spcPct val="140000"/>
              </a:lnSpc>
              <a:spcBef>
                <a:spcPts val="0"/>
              </a:spcBef>
              <a:spcAft>
                <a:spcPts val="0"/>
              </a:spcAft>
              <a:buClr>
                <a:srgbClr val="000000"/>
              </a:buClr>
              <a:buSzPts val="3185"/>
              <a:buFont typeface="Arial"/>
              <a:buChar char="•"/>
            </a:pPr>
            <a:r>
              <a:rPr lang="en-US" sz="3185" b="0" i="0" u="none" strike="noStrike" cap="none">
                <a:solidFill>
                  <a:srgbClr val="000000"/>
                </a:solidFill>
                <a:latin typeface="Arial"/>
                <a:ea typeface="Arial"/>
                <a:cs typeface="Arial"/>
                <a:sym typeface="Arial"/>
              </a:rPr>
              <a:t>Sử dụng công cụ hỗ trợ trong tư vấn thuốc.</a:t>
            </a:r>
            <a:endParaRPr/>
          </a:p>
        </p:txBody>
      </p:sp>
      <p:sp>
        <p:nvSpPr>
          <p:cNvPr id="259" name="Google Shape;259;p11"/>
          <p:cNvSpPr txBox="1"/>
          <p:nvPr/>
        </p:nvSpPr>
        <p:spPr>
          <a:xfrm>
            <a:off x="9144000" y="6034822"/>
            <a:ext cx="8297272" cy="3181351"/>
          </a:xfrm>
          <a:prstGeom prst="rect">
            <a:avLst/>
          </a:prstGeom>
          <a:noFill/>
          <a:ln>
            <a:noFill/>
          </a:ln>
        </p:spPr>
        <p:txBody>
          <a:bodyPr spcFirstLastPara="1" wrap="square" lIns="0" tIns="0" rIns="0" bIns="0" anchor="t" anchorCtr="0">
            <a:spAutoFit/>
          </a:bodyPr>
          <a:lstStyle/>
          <a:p>
            <a:pPr marL="647694" marR="0" lvl="1" indent="-323847" algn="just" rtl="0">
              <a:lnSpc>
                <a:spcPct val="140013"/>
              </a:lnSpc>
              <a:spcBef>
                <a:spcPts val="0"/>
              </a:spcBef>
              <a:spcAft>
                <a:spcPts val="0"/>
              </a:spcAft>
              <a:buClr>
                <a:srgbClr val="000000"/>
              </a:buClr>
              <a:buSzPts val="2999"/>
              <a:buFont typeface="Arial"/>
              <a:buChar char="•"/>
            </a:pPr>
            <a:r>
              <a:rPr lang="en-US" sz="2999" b="0" i="0" u="none" strike="noStrike" cap="none">
                <a:solidFill>
                  <a:srgbClr val="000000"/>
                </a:solidFill>
                <a:latin typeface="Arial"/>
                <a:ea typeface="Arial"/>
                <a:cs typeface="Arial"/>
                <a:sym typeface="Arial"/>
              </a:rPr>
              <a:t>Hướng dẫn không chi tiết, sự khác biệt về tên thuốc, công dụng. </a:t>
            </a:r>
            <a:endParaRPr/>
          </a:p>
          <a:p>
            <a:pPr marL="647694" marR="0" lvl="1" indent="-323847" algn="just" rtl="0">
              <a:lnSpc>
                <a:spcPct val="140013"/>
              </a:lnSpc>
              <a:spcBef>
                <a:spcPts val="0"/>
              </a:spcBef>
              <a:spcAft>
                <a:spcPts val="0"/>
              </a:spcAft>
              <a:buClr>
                <a:srgbClr val="000000"/>
              </a:buClr>
              <a:buSzPts val="2999"/>
              <a:buFont typeface="Arial"/>
              <a:buChar char="•"/>
            </a:pPr>
            <a:r>
              <a:rPr lang="en-US" sz="2999" b="0" i="0" u="none" strike="noStrike" cap="none">
                <a:solidFill>
                  <a:srgbClr val="000000"/>
                </a:solidFill>
                <a:latin typeface="Arial"/>
                <a:ea typeface="Arial"/>
                <a:cs typeface="Arial"/>
                <a:sym typeface="Arial"/>
              </a:rPr>
              <a:t>Tập trung vào việc phát triển đội ngũ nhân sự có chuyên môn và kỹ năng ngoại ngữ. </a:t>
            </a:r>
            <a:endParaRPr/>
          </a:p>
          <a:p>
            <a:pPr marL="647694" marR="0" lvl="1" indent="-323847" algn="just" rtl="0">
              <a:lnSpc>
                <a:spcPct val="140013"/>
              </a:lnSpc>
              <a:spcBef>
                <a:spcPts val="0"/>
              </a:spcBef>
              <a:spcAft>
                <a:spcPts val="0"/>
              </a:spcAft>
              <a:buClr>
                <a:srgbClr val="000000"/>
              </a:buClr>
              <a:buSzPts val="2999"/>
              <a:buFont typeface="Arial"/>
              <a:buChar char="•"/>
            </a:pPr>
            <a:r>
              <a:rPr lang="en-US" sz="2999" b="0" i="0" u="none" strike="noStrike" cap="none">
                <a:solidFill>
                  <a:srgbClr val="000000"/>
                </a:solidFill>
                <a:latin typeface="Arial"/>
                <a:ea typeface="Arial"/>
                <a:cs typeface="Arial"/>
                <a:sym typeface="Arial"/>
              </a:rPr>
              <a:t>Áp dụng công nghệ, tài liệu song ngữ và hình ảnh minh họa.</a:t>
            </a:r>
            <a:endParaRPr/>
          </a:p>
        </p:txBody>
      </p:sp>
      <p:sp>
        <p:nvSpPr>
          <p:cNvPr id="260" name="Google Shape;260;p11"/>
          <p:cNvSpPr txBox="1"/>
          <p:nvPr/>
        </p:nvSpPr>
        <p:spPr>
          <a:xfrm>
            <a:off x="533131" y="410447"/>
            <a:ext cx="18139213" cy="1122206"/>
          </a:xfrm>
          <a:prstGeom prst="rect">
            <a:avLst/>
          </a:prstGeom>
          <a:noFill/>
          <a:ln>
            <a:noFill/>
          </a:ln>
        </p:spPr>
        <p:txBody>
          <a:bodyPr spcFirstLastPara="1" wrap="square" lIns="0" tIns="0" rIns="0" bIns="0" anchor="t" anchorCtr="0">
            <a:spAutoFit/>
          </a:bodyPr>
          <a:lstStyle/>
          <a:p>
            <a:pPr marL="0" marR="0" lvl="0" indent="0" algn="l" rtl="0">
              <a:lnSpc>
                <a:spcPct val="140026"/>
              </a:lnSpc>
              <a:spcBef>
                <a:spcPts val="0"/>
              </a:spcBef>
              <a:spcAft>
                <a:spcPts val="0"/>
              </a:spcAft>
              <a:buNone/>
            </a:pPr>
            <a:r>
              <a:rPr lang="en-US" sz="3068" b="0" i="0" u="none" strike="noStrike" cap="none">
                <a:solidFill>
                  <a:srgbClr val="000000"/>
                </a:solidFill>
                <a:latin typeface="Arial"/>
                <a:ea typeface="Arial"/>
                <a:cs typeface="Arial"/>
                <a:sym typeface="Arial"/>
              </a:rPr>
              <a:t>Để hiểu hơn những khó khăn,mong muốn của dược sĩ và khách hàng nước ngoài.</a:t>
            </a:r>
            <a:endParaRPr/>
          </a:p>
          <a:p>
            <a:pPr marL="0" marR="0" lvl="0" indent="0" algn="l" rtl="0">
              <a:lnSpc>
                <a:spcPct val="140026"/>
              </a:lnSpc>
              <a:spcBef>
                <a:spcPts val="0"/>
              </a:spcBef>
              <a:spcAft>
                <a:spcPts val="0"/>
              </a:spcAft>
              <a:buNone/>
            </a:pPr>
            <a:r>
              <a:rPr lang="en-US" sz="3068" b="0" i="0" u="none" strike="noStrike" cap="none">
                <a:solidFill>
                  <a:srgbClr val="000000"/>
                </a:solidFill>
                <a:latin typeface="Arial"/>
                <a:ea typeface="Arial"/>
                <a:cs typeface="Arial"/>
                <a:sym typeface="Arial"/>
              </a:rPr>
              <a:t>Nhóm đã làm khảo sát 1 vài đối tượng để hiểu họ gặp những khó khăn và giải quyết như thế nào? </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0">
              <a:srgbClr val="254E9D"/>
            </a:gs>
            <a:gs pos="100000">
              <a:srgbClr val="12316D"/>
            </a:gs>
          </a:gsLst>
          <a:lin ang="5400000" scaled="0"/>
        </a:gradFill>
        <a:effectLst/>
      </p:bgPr>
    </p:bg>
    <p:spTree>
      <p:nvGrpSpPr>
        <p:cNvPr id="1" name="Shape 264"/>
        <p:cNvGrpSpPr/>
        <p:nvPr/>
      </p:nvGrpSpPr>
      <p:grpSpPr>
        <a:xfrm>
          <a:off x="0" y="0"/>
          <a:ext cx="0" cy="0"/>
          <a:chOff x="0" y="0"/>
          <a:chExt cx="0" cy="0"/>
        </a:xfrm>
      </p:grpSpPr>
      <p:grpSp>
        <p:nvGrpSpPr>
          <p:cNvPr id="265" name="Google Shape;265;p12"/>
          <p:cNvGrpSpPr/>
          <p:nvPr/>
        </p:nvGrpSpPr>
        <p:grpSpPr>
          <a:xfrm>
            <a:off x="1028700" y="-552235"/>
            <a:ext cx="16230600" cy="10324885"/>
            <a:chOff x="0" y="-38100"/>
            <a:chExt cx="4274726" cy="2719311"/>
          </a:xfrm>
        </p:grpSpPr>
        <p:sp>
          <p:nvSpPr>
            <p:cNvPr id="266" name="Google Shape;266;p12"/>
            <p:cNvSpPr/>
            <p:nvPr/>
          </p:nvSpPr>
          <p:spPr>
            <a:xfrm>
              <a:off x="0" y="0"/>
              <a:ext cx="4274726" cy="2681211"/>
            </a:xfrm>
            <a:custGeom>
              <a:avLst/>
              <a:gdLst/>
              <a:ahLst/>
              <a:cxnLst/>
              <a:rect l="l" t="t" r="r" b="b"/>
              <a:pathLst>
                <a:path w="4274726" h="2681211" extrusionOk="0">
                  <a:moveTo>
                    <a:pt x="47700" y="0"/>
                  </a:moveTo>
                  <a:lnTo>
                    <a:pt x="4227026" y="0"/>
                  </a:lnTo>
                  <a:cubicBezTo>
                    <a:pt x="4239677" y="0"/>
                    <a:pt x="4251809" y="5025"/>
                    <a:pt x="4260755" y="13971"/>
                  </a:cubicBezTo>
                  <a:cubicBezTo>
                    <a:pt x="4269700" y="22916"/>
                    <a:pt x="4274726" y="35049"/>
                    <a:pt x="4274726" y="47700"/>
                  </a:cubicBezTo>
                  <a:lnTo>
                    <a:pt x="4274726" y="2633512"/>
                  </a:lnTo>
                  <a:cubicBezTo>
                    <a:pt x="4274726" y="2646162"/>
                    <a:pt x="4269700" y="2658295"/>
                    <a:pt x="4260755" y="2667240"/>
                  </a:cubicBezTo>
                  <a:cubicBezTo>
                    <a:pt x="4251809" y="2676186"/>
                    <a:pt x="4239677" y="2681211"/>
                    <a:pt x="4227026" y="2681211"/>
                  </a:cubicBezTo>
                  <a:lnTo>
                    <a:pt x="47700" y="2681211"/>
                  </a:lnTo>
                  <a:cubicBezTo>
                    <a:pt x="35049" y="2681211"/>
                    <a:pt x="22916" y="2676186"/>
                    <a:pt x="13971" y="2667240"/>
                  </a:cubicBezTo>
                  <a:cubicBezTo>
                    <a:pt x="5025" y="2658295"/>
                    <a:pt x="0" y="2646162"/>
                    <a:pt x="0" y="2633512"/>
                  </a:cubicBezTo>
                  <a:lnTo>
                    <a:pt x="0" y="47700"/>
                  </a:lnTo>
                  <a:cubicBezTo>
                    <a:pt x="0" y="35049"/>
                    <a:pt x="5025" y="22916"/>
                    <a:pt x="13971" y="13971"/>
                  </a:cubicBezTo>
                  <a:cubicBezTo>
                    <a:pt x="22916" y="5025"/>
                    <a:pt x="35049" y="0"/>
                    <a:pt x="47700" y="0"/>
                  </a:cubicBezTo>
                  <a:close/>
                </a:path>
              </a:pathLst>
            </a:custGeom>
            <a:solidFill>
              <a:srgbClr val="FCFDF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267;p12"/>
            <p:cNvSpPr txBox="1"/>
            <p:nvPr/>
          </p:nvSpPr>
          <p:spPr>
            <a:xfrm>
              <a:off x="0" y="-38100"/>
              <a:ext cx="4274726" cy="2719311"/>
            </a:xfrm>
            <a:prstGeom prst="rect">
              <a:avLst/>
            </a:prstGeom>
            <a:noFill/>
            <a:ln>
              <a:noFill/>
            </a:ln>
          </p:spPr>
          <p:txBody>
            <a:bodyPr spcFirstLastPara="1" wrap="square" lIns="50800" tIns="50800" rIns="50800" bIns="50800" anchor="ctr" anchorCtr="0">
              <a:noAutofit/>
            </a:bodyPr>
            <a:lstStyle/>
            <a:p>
              <a:pPr marL="0" marR="0" lvl="0" indent="0" algn="ctr" rtl="0">
                <a:lnSpc>
                  <a:spcPct val="147722"/>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sp>
        <p:nvSpPr>
          <p:cNvPr id="268" name="Google Shape;268;p12"/>
          <p:cNvSpPr/>
          <p:nvPr/>
        </p:nvSpPr>
        <p:spPr>
          <a:xfrm>
            <a:off x="5008014" y="5940339"/>
            <a:ext cx="8451917" cy="3832311"/>
          </a:xfrm>
          <a:custGeom>
            <a:avLst/>
            <a:gdLst/>
            <a:ahLst/>
            <a:cxnLst/>
            <a:rect l="l" t="t" r="r" b="b"/>
            <a:pathLst>
              <a:path w="8451917" h="3832311" extrusionOk="0">
                <a:moveTo>
                  <a:pt x="0" y="0"/>
                </a:moveTo>
                <a:lnTo>
                  <a:pt x="8451916" y="0"/>
                </a:lnTo>
                <a:lnTo>
                  <a:pt x="8451916" y="3832311"/>
                </a:lnTo>
                <a:lnTo>
                  <a:pt x="0" y="3832311"/>
                </a:lnTo>
                <a:lnTo>
                  <a:pt x="0" y="0"/>
                </a:lnTo>
                <a:close/>
              </a:path>
            </a:pathLst>
          </a:custGeom>
          <a:blipFill rotWithShape="1">
            <a:blip r:embed="rId3">
              <a:alphaModFix/>
            </a:blip>
            <a:stretch>
              <a:fillRect t="-29338" b="-17980"/>
            </a:stretch>
          </a:blipFill>
          <a:ln>
            <a:noFill/>
          </a:ln>
        </p:spPr>
        <p:txBody>
          <a:bodyPr/>
          <a:lstStyle/>
          <a:p>
            <a:endParaRPr lang="en-US"/>
          </a:p>
        </p:txBody>
      </p:sp>
      <p:sp>
        <p:nvSpPr>
          <p:cNvPr id="269" name="Google Shape;269;p12"/>
          <p:cNvSpPr/>
          <p:nvPr/>
        </p:nvSpPr>
        <p:spPr>
          <a:xfrm>
            <a:off x="1211737" y="68703"/>
            <a:ext cx="1819653" cy="2182602"/>
          </a:xfrm>
          <a:custGeom>
            <a:avLst/>
            <a:gdLst/>
            <a:ahLst/>
            <a:cxnLst/>
            <a:rect l="l" t="t" r="r" b="b"/>
            <a:pathLst>
              <a:path w="1819653" h="2182602" extrusionOk="0">
                <a:moveTo>
                  <a:pt x="0" y="0"/>
                </a:moveTo>
                <a:lnTo>
                  <a:pt x="1819653" y="0"/>
                </a:lnTo>
                <a:lnTo>
                  <a:pt x="1819653" y="2182603"/>
                </a:lnTo>
                <a:lnTo>
                  <a:pt x="0" y="2182603"/>
                </a:lnTo>
                <a:lnTo>
                  <a:pt x="0" y="0"/>
                </a:lnTo>
                <a:close/>
              </a:path>
            </a:pathLst>
          </a:custGeom>
          <a:blipFill rotWithShape="1">
            <a:blip r:embed="rId4">
              <a:alphaModFix/>
            </a:blip>
            <a:stretch>
              <a:fillRect l="-44401" t="-8564" r="-41092" b="-7421"/>
            </a:stretch>
          </a:blipFill>
          <a:ln>
            <a:noFill/>
          </a:ln>
        </p:spPr>
        <p:txBody>
          <a:bodyPr/>
          <a:lstStyle/>
          <a:p>
            <a:endParaRPr lang="en-US"/>
          </a:p>
        </p:txBody>
      </p:sp>
      <p:sp>
        <p:nvSpPr>
          <p:cNvPr id="270" name="Google Shape;270;p12"/>
          <p:cNvSpPr/>
          <p:nvPr/>
        </p:nvSpPr>
        <p:spPr>
          <a:xfrm>
            <a:off x="1566916" y="2474755"/>
            <a:ext cx="4682773" cy="3023896"/>
          </a:xfrm>
          <a:custGeom>
            <a:avLst/>
            <a:gdLst/>
            <a:ahLst/>
            <a:cxnLst/>
            <a:rect l="l" t="t" r="r" b="b"/>
            <a:pathLst>
              <a:path w="4682773" h="3023896" extrusionOk="0">
                <a:moveTo>
                  <a:pt x="0" y="0"/>
                </a:moveTo>
                <a:lnTo>
                  <a:pt x="4682774" y="0"/>
                </a:lnTo>
                <a:lnTo>
                  <a:pt x="4682774" y="3023896"/>
                </a:lnTo>
                <a:lnTo>
                  <a:pt x="0" y="3023896"/>
                </a:lnTo>
                <a:lnTo>
                  <a:pt x="0" y="0"/>
                </a:lnTo>
                <a:close/>
              </a:path>
            </a:pathLst>
          </a:custGeom>
          <a:blipFill rotWithShape="1">
            <a:blip r:embed="rId5">
              <a:alphaModFix/>
            </a:blip>
            <a:stretch>
              <a:fillRect/>
            </a:stretch>
          </a:blipFill>
          <a:ln>
            <a:noFill/>
          </a:ln>
        </p:spPr>
        <p:txBody>
          <a:bodyPr/>
          <a:lstStyle/>
          <a:p>
            <a:endParaRPr lang="en-US"/>
          </a:p>
        </p:txBody>
      </p:sp>
      <p:sp>
        <p:nvSpPr>
          <p:cNvPr id="271" name="Google Shape;271;p12"/>
          <p:cNvSpPr txBox="1"/>
          <p:nvPr/>
        </p:nvSpPr>
        <p:spPr>
          <a:xfrm>
            <a:off x="3908303" y="16512"/>
            <a:ext cx="10471394" cy="1681477"/>
          </a:xfrm>
          <a:prstGeom prst="rect">
            <a:avLst/>
          </a:prstGeom>
          <a:noFill/>
          <a:ln>
            <a:noFill/>
          </a:ln>
        </p:spPr>
        <p:txBody>
          <a:bodyPr spcFirstLastPara="1" wrap="square" lIns="0" tIns="0" rIns="0" bIns="0" anchor="t" anchorCtr="0">
            <a:spAutoFit/>
          </a:bodyPr>
          <a:lstStyle/>
          <a:p>
            <a:pPr marL="0" marR="0" lvl="0" indent="0" algn="ctr" rtl="0">
              <a:lnSpc>
                <a:spcPct val="140000"/>
              </a:lnSpc>
              <a:spcBef>
                <a:spcPts val="0"/>
              </a:spcBef>
              <a:spcAft>
                <a:spcPts val="0"/>
              </a:spcAft>
              <a:buNone/>
            </a:pPr>
            <a:r>
              <a:rPr lang="en-US" sz="8800" b="1" i="0" u="none" strike="noStrike" cap="none">
                <a:solidFill>
                  <a:srgbClr val="254E9D"/>
                </a:solidFill>
                <a:latin typeface="Arial"/>
                <a:ea typeface="Arial"/>
                <a:cs typeface="Arial"/>
                <a:sym typeface="Arial"/>
              </a:rPr>
              <a:t>Kết quả khảo sát</a:t>
            </a:r>
            <a:endParaRPr/>
          </a:p>
        </p:txBody>
      </p:sp>
      <p:sp>
        <p:nvSpPr>
          <p:cNvPr id="272" name="Google Shape;272;p12"/>
          <p:cNvSpPr txBox="1"/>
          <p:nvPr/>
        </p:nvSpPr>
        <p:spPr>
          <a:xfrm>
            <a:off x="2094894" y="3622530"/>
            <a:ext cx="3626819" cy="604521"/>
          </a:xfrm>
          <a:prstGeom prst="rect">
            <a:avLst/>
          </a:prstGeom>
          <a:noFill/>
          <a:ln>
            <a:noFill/>
          </a:ln>
        </p:spPr>
        <p:txBody>
          <a:bodyPr spcFirstLastPara="1" wrap="square" lIns="0" tIns="0" rIns="0" bIns="0" anchor="t" anchorCtr="0">
            <a:spAutoFit/>
          </a:bodyPr>
          <a:lstStyle/>
          <a:p>
            <a:pPr marL="0" marR="0" lvl="0" indent="0" algn="l" rtl="0">
              <a:lnSpc>
                <a:spcPct val="140012"/>
              </a:lnSpc>
              <a:spcBef>
                <a:spcPts val="0"/>
              </a:spcBef>
              <a:spcAft>
                <a:spcPts val="0"/>
              </a:spcAft>
              <a:buNone/>
            </a:pPr>
            <a:r>
              <a:rPr lang="en-US" sz="3199" b="0" i="0" u="none" strike="noStrike" cap="none">
                <a:solidFill>
                  <a:srgbClr val="254E9D"/>
                </a:solidFill>
                <a:latin typeface="Arial"/>
                <a:ea typeface="Arial"/>
                <a:cs typeface="Arial"/>
                <a:sym typeface="Arial"/>
              </a:rPr>
              <a:t>Rào cản ngôn ngữ</a:t>
            </a:r>
            <a:endParaRPr/>
          </a:p>
        </p:txBody>
      </p:sp>
      <p:sp>
        <p:nvSpPr>
          <p:cNvPr id="273" name="Google Shape;273;p12"/>
          <p:cNvSpPr txBox="1"/>
          <p:nvPr/>
        </p:nvSpPr>
        <p:spPr>
          <a:xfrm>
            <a:off x="7608626" y="3341543"/>
            <a:ext cx="3250692" cy="1166496"/>
          </a:xfrm>
          <a:prstGeom prst="rect">
            <a:avLst/>
          </a:prstGeom>
          <a:noFill/>
          <a:ln>
            <a:noFill/>
          </a:ln>
        </p:spPr>
        <p:txBody>
          <a:bodyPr spcFirstLastPara="1" wrap="square" lIns="0" tIns="0" rIns="0" bIns="0" anchor="t" anchorCtr="0">
            <a:spAutoFit/>
          </a:bodyPr>
          <a:lstStyle/>
          <a:p>
            <a:pPr marL="0" marR="0" lvl="0" indent="0" algn="ctr" rtl="0">
              <a:lnSpc>
                <a:spcPct val="140012"/>
              </a:lnSpc>
              <a:spcBef>
                <a:spcPts val="0"/>
              </a:spcBef>
              <a:spcAft>
                <a:spcPts val="0"/>
              </a:spcAft>
              <a:buNone/>
            </a:pPr>
            <a:r>
              <a:rPr lang="en-US" sz="3199" b="0" i="0" u="none" strike="noStrike" cap="none">
                <a:solidFill>
                  <a:srgbClr val="254E9D"/>
                </a:solidFill>
                <a:latin typeface="Arial"/>
                <a:ea typeface="Arial"/>
                <a:cs typeface="Arial"/>
                <a:sym typeface="Arial"/>
              </a:rPr>
              <a:t>Kiến thức chuyên môn không vững</a:t>
            </a:r>
            <a:endParaRPr/>
          </a:p>
        </p:txBody>
      </p:sp>
      <p:sp>
        <p:nvSpPr>
          <p:cNvPr id="274" name="Google Shape;274;p12"/>
          <p:cNvSpPr txBox="1"/>
          <p:nvPr/>
        </p:nvSpPr>
        <p:spPr>
          <a:xfrm>
            <a:off x="13156084" y="3341543"/>
            <a:ext cx="3250692" cy="1166496"/>
          </a:xfrm>
          <a:prstGeom prst="rect">
            <a:avLst/>
          </a:prstGeom>
          <a:noFill/>
          <a:ln>
            <a:noFill/>
          </a:ln>
        </p:spPr>
        <p:txBody>
          <a:bodyPr spcFirstLastPara="1" wrap="square" lIns="0" tIns="0" rIns="0" bIns="0" anchor="t" anchorCtr="0">
            <a:spAutoFit/>
          </a:bodyPr>
          <a:lstStyle/>
          <a:p>
            <a:pPr marL="0" marR="0" lvl="0" indent="0" algn="ctr" rtl="0">
              <a:lnSpc>
                <a:spcPct val="140012"/>
              </a:lnSpc>
              <a:spcBef>
                <a:spcPts val="0"/>
              </a:spcBef>
              <a:spcAft>
                <a:spcPts val="0"/>
              </a:spcAft>
              <a:buNone/>
            </a:pPr>
            <a:r>
              <a:rPr lang="en-US" sz="3199" b="0" i="0" u="none" strike="noStrike" cap="none">
                <a:solidFill>
                  <a:srgbClr val="254E9D"/>
                </a:solidFill>
                <a:latin typeface="Arial"/>
                <a:ea typeface="Arial"/>
                <a:cs typeface="Arial"/>
                <a:sym typeface="Arial"/>
              </a:rPr>
              <a:t>Tư vấn không chi tiết cụ thể.</a:t>
            </a:r>
            <a:endParaRPr/>
          </a:p>
        </p:txBody>
      </p:sp>
      <p:sp>
        <p:nvSpPr>
          <p:cNvPr id="275" name="Google Shape;275;p12"/>
          <p:cNvSpPr/>
          <p:nvPr/>
        </p:nvSpPr>
        <p:spPr>
          <a:xfrm>
            <a:off x="7003480" y="2474755"/>
            <a:ext cx="4682773" cy="3023896"/>
          </a:xfrm>
          <a:custGeom>
            <a:avLst/>
            <a:gdLst/>
            <a:ahLst/>
            <a:cxnLst/>
            <a:rect l="l" t="t" r="r" b="b"/>
            <a:pathLst>
              <a:path w="4682773" h="3023896" extrusionOk="0">
                <a:moveTo>
                  <a:pt x="0" y="0"/>
                </a:moveTo>
                <a:lnTo>
                  <a:pt x="4682773" y="0"/>
                </a:lnTo>
                <a:lnTo>
                  <a:pt x="4682773" y="3023896"/>
                </a:lnTo>
                <a:lnTo>
                  <a:pt x="0" y="3023896"/>
                </a:lnTo>
                <a:lnTo>
                  <a:pt x="0" y="0"/>
                </a:lnTo>
                <a:close/>
              </a:path>
            </a:pathLst>
          </a:custGeom>
          <a:blipFill rotWithShape="1">
            <a:blip r:embed="rId5">
              <a:alphaModFix/>
            </a:blip>
            <a:stretch>
              <a:fillRect/>
            </a:stretch>
          </a:blipFill>
          <a:ln>
            <a:noFill/>
          </a:ln>
        </p:spPr>
        <p:txBody>
          <a:bodyPr/>
          <a:lstStyle/>
          <a:p>
            <a:endParaRPr lang="en-US"/>
          </a:p>
        </p:txBody>
      </p:sp>
      <p:sp>
        <p:nvSpPr>
          <p:cNvPr id="276" name="Google Shape;276;p12"/>
          <p:cNvSpPr/>
          <p:nvPr/>
        </p:nvSpPr>
        <p:spPr>
          <a:xfrm>
            <a:off x="12440044" y="2474755"/>
            <a:ext cx="4682773" cy="3023896"/>
          </a:xfrm>
          <a:custGeom>
            <a:avLst/>
            <a:gdLst/>
            <a:ahLst/>
            <a:cxnLst/>
            <a:rect l="l" t="t" r="r" b="b"/>
            <a:pathLst>
              <a:path w="4682773" h="3023896" extrusionOk="0">
                <a:moveTo>
                  <a:pt x="0" y="0"/>
                </a:moveTo>
                <a:lnTo>
                  <a:pt x="4682773" y="0"/>
                </a:lnTo>
                <a:lnTo>
                  <a:pt x="4682773" y="3023896"/>
                </a:lnTo>
                <a:lnTo>
                  <a:pt x="0" y="3023896"/>
                </a:lnTo>
                <a:lnTo>
                  <a:pt x="0" y="0"/>
                </a:lnTo>
                <a:close/>
              </a:path>
            </a:pathLst>
          </a:custGeom>
          <a:blipFill rotWithShape="1">
            <a:blip r:embed="rId5">
              <a:alphaModFix/>
            </a:blip>
            <a:stretch>
              <a:fillRect/>
            </a:stretch>
          </a:blipFill>
          <a:ln>
            <a:noFill/>
          </a:ln>
        </p:spPr>
        <p:txBody>
          <a:bodyPr/>
          <a:lstStyle/>
          <a:p>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80"/>
        <p:cNvGrpSpPr/>
        <p:nvPr/>
      </p:nvGrpSpPr>
      <p:grpSpPr>
        <a:xfrm>
          <a:off x="0" y="0"/>
          <a:ext cx="0" cy="0"/>
          <a:chOff x="0" y="0"/>
          <a:chExt cx="0" cy="0"/>
        </a:xfrm>
      </p:grpSpPr>
      <p:grpSp>
        <p:nvGrpSpPr>
          <p:cNvPr id="281" name="Google Shape;281;p13"/>
          <p:cNvGrpSpPr/>
          <p:nvPr/>
        </p:nvGrpSpPr>
        <p:grpSpPr>
          <a:xfrm>
            <a:off x="12152454" y="-1285406"/>
            <a:ext cx="7352553" cy="12058697"/>
            <a:chOff x="0" y="-38100"/>
            <a:chExt cx="1936475" cy="3175953"/>
          </a:xfrm>
        </p:grpSpPr>
        <p:sp>
          <p:nvSpPr>
            <p:cNvPr id="282" name="Google Shape;282;p13"/>
            <p:cNvSpPr/>
            <p:nvPr/>
          </p:nvSpPr>
          <p:spPr>
            <a:xfrm>
              <a:off x="0" y="0"/>
              <a:ext cx="1936475" cy="3137853"/>
            </a:xfrm>
            <a:custGeom>
              <a:avLst/>
              <a:gdLst/>
              <a:ahLst/>
              <a:cxnLst/>
              <a:rect l="l" t="t" r="r" b="b"/>
              <a:pathLst>
                <a:path w="1936475" h="3137853" extrusionOk="0">
                  <a:moveTo>
                    <a:pt x="0" y="0"/>
                  </a:moveTo>
                  <a:lnTo>
                    <a:pt x="1936475" y="0"/>
                  </a:lnTo>
                  <a:lnTo>
                    <a:pt x="1936475" y="3137853"/>
                  </a:lnTo>
                  <a:lnTo>
                    <a:pt x="0" y="3137853"/>
                  </a:lnTo>
                  <a:close/>
                </a:path>
              </a:pathLst>
            </a:custGeom>
            <a:gradFill>
              <a:gsLst>
                <a:gs pos="0">
                  <a:srgbClr val="254E9D"/>
                </a:gs>
                <a:gs pos="100000">
                  <a:srgbClr val="12316D"/>
                </a:gs>
              </a:gsLst>
              <a:lin ang="5400000" scaled="0"/>
            </a:gradFill>
            <a:ln>
              <a:noFill/>
            </a:ln>
          </p:spPr>
          <p:txBody>
            <a:bodyPr/>
            <a:lstStyle/>
            <a:p>
              <a:endParaRPr lang="en-US"/>
            </a:p>
          </p:txBody>
        </p:sp>
        <p:sp>
          <p:nvSpPr>
            <p:cNvPr id="283" name="Google Shape;283;p13"/>
            <p:cNvSpPr txBox="1"/>
            <p:nvPr/>
          </p:nvSpPr>
          <p:spPr>
            <a:xfrm>
              <a:off x="0" y="-38100"/>
              <a:ext cx="1936475" cy="3175953"/>
            </a:xfrm>
            <a:prstGeom prst="rect">
              <a:avLst/>
            </a:prstGeom>
            <a:noFill/>
            <a:ln>
              <a:noFill/>
            </a:ln>
          </p:spPr>
          <p:txBody>
            <a:bodyPr spcFirstLastPara="1" wrap="square" lIns="50800" tIns="50800" rIns="50800" bIns="50800" anchor="ctr" anchorCtr="0">
              <a:noAutofit/>
            </a:bodyPr>
            <a:lstStyle/>
            <a:p>
              <a:pPr marL="0" marR="0" lvl="0" indent="0" algn="ctr" rtl="0">
                <a:lnSpc>
                  <a:spcPct val="147722"/>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sp>
        <p:nvSpPr>
          <p:cNvPr id="284" name="Google Shape;284;p13"/>
          <p:cNvSpPr/>
          <p:nvPr/>
        </p:nvSpPr>
        <p:spPr>
          <a:xfrm>
            <a:off x="13521604" y="212409"/>
            <a:ext cx="3717831" cy="3717831"/>
          </a:xfrm>
          <a:custGeom>
            <a:avLst/>
            <a:gdLst/>
            <a:ahLst/>
            <a:cxnLst/>
            <a:rect l="l" t="t" r="r" b="b"/>
            <a:pathLst>
              <a:path w="13716000" h="13716000" extrusionOk="0">
                <a:moveTo>
                  <a:pt x="6858000" y="0"/>
                </a:moveTo>
                <a:cubicBezTo>
                  <a:pt x="3070431" y="0"/>
                  <a:pt x="0" y="3070431"/>
                  <a:pt x="0" y="6858000"/>
                </a:cubicBezTo>
                <a:cubicBezTo>
                  <a:pt x="0" y="10645569"/>
                  <a:pt x="3070431" y="13716000"/>
                  <a:pt x="6858000" y="13716000"/>
                </a:cubicBezTo>
                <a:cubicBezTo>
                  <a:pt x="10645569" y="13716000"/>
                  <a:pt x="13716000" y="10645569"/>
                  <a:pt x="13716000" y="6858000"/>
                </a:cubicBezTo>
                <a:cubicBezTo>
                  <a:pt x="13716000" y="3070431"/>
                  <a:pt x="10645569" y="0"/>
                  <a:pt x="6858000" y="0"/>
                </a:cubicBezTo>
                <a:close/>
              </a:path>
            </a:pathLst>
          </a:custGeom>
          <a:blipFill rotWithShape="1">
            <a:blip r:embed="rId3">
              <a:alphaModFix/>
            </a:blip>
            <a:stretch>
              <a:fillRect t="-5276" b="-5275"/>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 name="Google Shape;285;p13"/>
          <p:cNvSpPr/>
          <p:nvPr/>
        </p:nvSpPr>
        <p:spPr>
          <a:xfrm>
            <a:off x="13019080" y="5143500"/>
            <a:ext cx="4722879" cy="4722879"/>
          </a:xfrm>
          <a:custGeom>
            <a:avLst/>
            <a:gdLst/>
            <a:ahLst/>
            <a:cxnLst/>
            <a:rect l="l" t="t" r="r" b="b"/>
            <a:pathLst>
              <a:path w="812800" h="812800" extrusionOk="0">
                <a:moveTo>
                  <a:pt x="0" y="0"/>
                </a:moveTo>
                <a:lnTo>
                  <a:pt x="812800" y="0"/>
                </a:lnTo>
                <a:lnTo>
                  <a:pt x="812800" y="812800"/>
                </a:lnTo>
                <a:lnTo>
                  <a:pt x="0" y="812800"/>
                </a:lnTo>
                <a:close/>
              </a:path>
            </a:pathLst>
          </a:custGeom>
          <a:blipFill rotWithShape="1">
            <a:blip r:embed="rId4">
              <a:alphaModFix/>
            </a:blip>
            <a:stretch>
              <a:fillRect l="-38152" r="-32927" b="-2650"/>
            </a:stretch>
          </a:blipFill>
          <a:ln>
            <a:noFill/>
          </a:ln>
        </p:spPr>
        <p:txBody>
          <a:bodyPr/>
          <a:lstStyle/>
          <a:p>
            <a:endParaRPr lang="en-US"/>
          </a:p>
        </p:txBody>
      </p:sp>
      <p:sp>
        <p:nvSpPr>
          <p:cNvPr id="286" name="Google Shape;286;p13"/>
          <p:cNvSpPr txBox="1"/>
          <p:nvPr/>
        </p:nvSpPr>
        <p:spPr>
          <a:xfrm>
            <a:off x="1028700" y="3777840"/>
            <a:ext cx="9486610" cy="4788464"/>
          </a:xfrm>
          <a:prstGeom prst="rect">
            <a:avLst/>
          </a:prstGeom>
          <a:noFill/>
          <a:ln>
            <a:noFill/>
          </a:ln>
        </p:spPr>
        <p:txBody>
          <a:bodyPr spcFirstLastPara="1" wrap="square" lIns="0" tIns="0" rIns="0" bIns="0" anchor="t" anchorCtr="0">
            <a:spAutoFit/>
          </a:bodyPr>
          <a:lstStyle/>
          <a:p>
            <a:pPr marL="0" marR="0" lvl="0" indent="0" algn="just" rtl="0">
              <a:lnSpc>
                <a:spcPct val="140005"/>
              </a:lnSpc>
              <a:spcBef>
                <a:spcPts val="0"/>
              </a:spcBef>
              <a:spcAft>
                <a:spcPts val="0"/>
              </a:spcAft>
              <a:buNone/>
            </a:pPr>
            <a:r>
              <a:rPr lang="en-US" sz="3852" b="1" i="0" u="none" strike="noStrike" cap="none">
                <a:solidFill>
                  <a:srgbClr val="254E9D"/>
                </a:solidFill>
                <a:latin typeface="Arial"/>
                <a:ea typeface="Arial"/>
                <a:cs typeface="Arial"/>
                <a:sym typeface="Arial"/>
              </a:rPr>
              <a:t>Lịch sử 5 WHYS:</a:t>
            </a:r>
            <a:endParaRPr/>
          </a:p>
          <a:p>
            <a:pPr marL="831822" marR="0" lvl="1" indent="-415911" algn="just" rtl="0">
              <a:lnSpc>
                <a:spcPct val="140005"/>
              </a:lnSpc>
              <a:spcBef>
                <a:spcPts val="0"/>
              </a:spcBef>
              <a:spcAft>
                <a:spcPts val="0"/>
              </a:spcAft>
              <a:buClr>
                <a:srgbClr val="254E9D"/>
              </a:buClr>
              <a:buSzPts val="3852"/>
              <a:buFont typeface="Arial"/>
              <a:buChar char="•"/>
            </a:pPr>
            <a:r>
              <a:rPr lang="en-US" sz="3852" b="0" i="0" u="none" strike="noStrike" cap="none">
                <a:solidFill>
                  <a:srgbClr val="254E9D"/>
                </a:solidFill>
                <a:latin typeface="Arial"/>
                <a:ea typeface="Arial"/>
                <a:cs typeface="Arial"/>
                <a:sym typeface="Arial"/>
              </a:rPr>
              <a:t>Được phát triển bởi Sakichi Toyoda, người sáng lập ra Tập đoàn Toyota vào cuối thập niên 1930.</a:t>
            </a:r>
            <a:endParaRPr/>
          </a:p>
          <a:p>
            <a:pPr marL="831822" marR="0" lvl="1" indent="-415911" algn="just" rtl="0">
              <a:lnSpc>
                <a:spcPct val="140005"/>
              </a:lnSpc>
              <a:spcBef>
                <a:spcPts val="0"/>
              </a:spcBef>
              <a:spcAft>
                <a:spcPts val="0"/>
              </a:spcAft>
              <a:buClr>
                <a:srgbClr val="254E9D"/>
              </a:buClr>
              <a:buSzPts val="3852"/>
              <a:buFont typeface="Arial"/>
              <a:buChar char="•"/>
            </a:pPr>
            <a:r>
              <a:rPr lang="en-US" sz="3852" b="0" i="0" u="none" strike="noStrike" cap="none">
                <a:solidFill>
                  <a:srgbClr val="254E9D"/>
                </a:solidFill>
                <a:latin typeface="Arial"/>
                <a:ea typeface="Arial"/>
                <a:cs typeface="Arial"/>
                <a:sym typeface="Arial"/>
              </a:rPr>
              <a:t>Liên tục hỏi “Tại sao” đối với mỗi nguyên nhân tiềm năng cho đến khi tìm ra nguyên nhân chính của vấn đề.</a:t>
            </a:r>
            <a:endParaRPr/>
          </a:p>
        </p:txBody>
      </p:sp>
      <p:sp>
        <p:nvSpPr>
          <p:cNvPr id="287" name="Google Shape;287;p13"/>
          <p:cNvSpPr txBox="1"/>
          <p:nvPr/>
        </p:nvSpPr>
        <p:spPr>
          <a:xfrm>
            <a:off x="149575" y="-82866"/>
            <a:ext cx="12002879" cy="2771764"/>
          </a:xfrm>
          <a:prstGeom prst="rect">
            <a:avLst/>
          </a:prstGeom>
          <a:noFill/>
          <a:ln>
            <a:noFill/>
          </a:ln>
        </p:spPr>
        <p:txBody>
          <a:bodyPr spcFirstLastPara="1" wrap="square" lIns="0" tIns="0" rIns="0" bIns="0" anchor="t" anchorCtr="0">
            <a:spAutoFit/>
          </a:bodyPr>
          <a:lstStyle/>
          <a:p>
            <a:pPr marL="0" marR="0" lvl="0" indent="0" algn="l" rtl="0">
              <a:lnSpc>
                <a:spcPct val="140000"/>
              </a:lnSpc>
              <a:spcBef>
                <a:spcPts val="0"/>
              </a:spcBef>
              <a:spcAft>
                <a:spcPts val="0"/>
              </a:spcAft>
              <a:buNone/>
            </a:pPr>
            <a:r>
              <a:rPr lang="en-US" sz="7500" b="1" i="0" u="none" strike="noStrike" cap="none">
                <a:solidFill>
                  <a:srgbClr val="254E9D"/>
                </a:solidFill>
                <a:latin typeface="Arial"/>
                <a:ea typeface="Arial"/>
                <a:cs typeface="Arial"/>
                <a:sym typeface="Arial"/>
              </a:rPr>
              <a:t>Bước 2: Tìm nguyên nhân cốt lõi:</a:t>
            </a:r>
            <a:endParaRPr/>
          </a:p>
        </p:txBody>
      </p:sp>
      <p:sp>
        <p:nvSpPr>
          <p:cNvPr id="288" name="Google Shape;288;p13"/>
          <p:cNvSpPr txBox="1"/>
          <p:nvPr/>
        </p:nvSpPr>
        <p:spPr>
          <a:xfrm>
            <a:off x="13761715" y="3985605"/>
            <a:ext cx="3237610" cy="497841"/>
          </a:xfrm>
          <a:prstGeom prst="rect">
            <a:avLst/>
          </a:prstGeom>
          <a:noFill/>
          <a:ln>
            <a:noFill/>
          </a:ln>
        </p:spPr>
        <p:txBody>
          <a:bodyPr spcFirstLastPara="1" wrap="square" lIns="0" tIns="0" rIns="0" bIns="0" anchor="t" anchorCtr="0">
            <a:spAutoFit/>
          </a:bodyPr>
          <a:lstStyle/>
          <a:p>
            <a:pPr marL="0" marR="0" lvl="0" indent="0" algn="ctr" rtl="0">
              <a:lnSpc>
                <a:spcPct val="140013"/>
              </a:lnSpc>
              <a:spcBef>
                <a:spcPts val="0"/>
              </a:spcBef>
              <a:spcAft>
                <a:spcPts val="0"/>
              </a:spcAft>
              <a:buNone/>
            </a:pPr>
            <a:r>
              <a:rPr lang="en-US" sz="2899" b="0" i="0" u="none" strike="noStrike" cap="none">
                <a:solidFill>
                  <a:srgbClr val="FFFFFF"/>
                </a:solidFill>
                <a:latin typeface="Arial"/>
                <a:ea typeface="Arial"/>
                <a:cs typeface="Arial"/>
                <a:sym typeface="Arial"/>
              </a:rPr>
              <a:t>Sakichi Toyoda</a:t>
            </a:r>
            <a:endParaRPr/>
          </a:p>
        </p:txBody>
      </p:sp>
      <p:sp>
        <p:nvSpPr>
          <p:cNvPr id="289" name="Google Shape;289;p13"/>
          <p:cNvSpPr/>
          <p:nvPr/>
        </p:nvSpPr>
        <p:spPr>
          <a:xfrm rot="10800000" flipH="1">
            <a:off x="-1009367" y="3612910"/>
            <a:ext cx="7160381" cy="7160381"/>
          </a:xfrm>
          <a:custGeom>
            <a:avLst/>
            <a:gdLst/>
            <a:ahLst/>
            <a:cxnLst/>
            <a:rect l="l" t="t" r="r" b="b"/>
            <a:pathLst>
              <a:path w="7160381" h="7160381" extrusionOk="0">
                <a:moveTo>
                  <a:pt x="0" y="7160381"/>
                </a:moveTo>
                <a:lnTo>
                  <a:pt x="7160381" y="7160381"/>
                </a:lnTo>
                <a:lnTo>
                  <a:pt x="7160381" y="0"/>
                </a:lnTo>
                <a:lnTo>
                  <a:pt x="0" y="0"/>
                </a:lnTo>
                <a:lnTo>
                  <a:pt x="0" y="7160381"/>
                </a:lnTo>
                <a:close/>
              </a:path>
            </a:pathLst>
          </a:custGeom>
          <a:blipFill rotWithShape="1">
            <a:blip r:embed="rId5">
              <a:alphaModFix/>
            </a:blip>
            <a:stretch>
              <a:fillRect/>
            </a:stretch>
          </a:blipFill>
          <a:ln>
            <a:noFill/>
          </a:ln>
        </p:spPr>
        <p:txBody>
          <a:bodyPr/>
          <a:lstStyle/>
          <a:p>
            <a:endParaRPr lang="en-US"/>
          </a:p>
        </p:txBody>
      </p:sp>
    </p:spTree>
  </p:cSld>
  <p:clrMapOvr>
    <a:masterClrMapping/>
  </p:clrMapOvr>
  <p:transition spd="slow">
    <p:push/>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93"/>
        <p:cNvGrpSpPr/>
        <p:nvPr/>
      </p:nvGrpSpPr>
      <p:grpSpPr>
        <a:xfrm>
          <a:off x="0" y="0"/>
          <a:ext cx="0" cy="0"/>
          <a:chOff x="0" y="0"/>
          <a:chExt cx="0" cy="0"/>
        </a:xfrm>
      </p:grpSpPr>
      <p:grpSp>
        <p:nvGrpSpPr>
          <p:cNvPr id="294" name="Google Shape;294;p14"/>
          <p:cNvGrpSpPr/>
          <p:nvPr/>
        </p:nvGrpSpPr>
        <p:grpSpPr>
          <a:xfrm>
            <a:off x="0" y="-958179"/>
            <a:ext cx="8988706" cy="12058697"/>
            <a:chOff x="0" y="-38100"/>
            <a:chExt cx="2367396" cy="3175953"/>
          </a:xfrm>
        </p:grpSpPr>
        <p:sp>
          <p:nvSpPr>
            <p:cNvPr id="295" name="Google Shape;295;p14"/>
            <p:cNvSpPr/>
            <p:nvPr/>
          </p:nvSpPr>
          <p:spPr>
            <a:xfrm>
              <a:off x="0" y="0"/>
              <a:ext cx="2367396" cy="3137853"/>
            </a:xfrm>
            <a:custGeom>
              <a:avLst/>
              <a:gdLst/>
              <a:ahLst/>
              <a:cxnLst/>
              <a:rect l="l" t="t" r="r" b="b"/>
              <a:pathLst>
                <a:path w="2367396" h="3137853" extrusionOk="0">
                  <a:moveTo>
                    <a:pt x="0" y="0"/>
                  </a:moveTo>
                  <a:lnTo>
                    <a:pt x="2367396" y="0"/>
                  </a:lnTo>
                  <a:lnTo>
                    <a:pt x="2367396" y="3137853"/>
                  </a:lnTo>
                  <a:lnTo>
                    <a:pt x="0" y="3137853"/>
                  </a:lnTo>
                  <a:close/>
                </a:path>
              </a:pathLst>
            </a:custGeom>
            <a:solidFill>
              <a:srgbClr val="FFFFFF"/>
            </a:solidFill>
            <a:ln>
              <a:noFill/>
            </a:ln>
          </p:spPr>
          <p:txBody>
            <a:bodyPr/>
            <a:lstStyle/>
            <a:p>
              <a:endParaRPr lang="en-US"/>
            </a:p>
          </p:txBody>
        </p:sp>
        <p:sp>
          <p:nvSpPr>
            <p:cNvPr id="296" name="Google Shape;296;p14"/>
            <p:cNvSpPr txBox="1"/>
            <p:nvPr/>
          </p:nvSpPr>
          <p:spPr>
            <a:xfrm>
              <a:off x="0" y="-38100"/>
              <a:ext cx="2367396" cy="3175953"/>
            </a:xfrm>
            <a:prstGeom prst="rect">
              <a:avLst/>
            </a:prstGeom>
            <a:noFill/>
            <a:ln>
              <a:noFill/>
            </a:ln>
          </p:spPr>
          <p:txBody>
            <a:bodyPr spcFirstLastPara="1" wrap="square" lIns="50800" tIns="50800" rIns="50800" bIns="50800" anchor="ctr" anchorCtr="0">
              <a:noAutofit/>
            </a:bodyPr>
            <a:lstStyle/>
            <a:p>
              <a:pPr marL="0" marR="0" lvl="0" indent="0" algn="ctr" rtl="0">
                <a:lnSpc>
                  <a:spcPct val="147722"/>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graphicFrame>
        <p:nvGraphicFramePr>
          <p:cNvPr id="297" name="Google Shape;297;p14"/>
          <p:cNvGraphicFramePr/>
          <p:nvPr/>
        </p:nvGraphicFramePr>
        <p:xfrm>
          <a:off x="3750133" y="1874568"/>
          <a:ext cx="3000000" cy="3000000"/>
        </p:xfrm>
        <a:graphic>
          <a:graphicData uri="http://schemas.openxmlformats.org/drawingml/2006/table">
            <a:tbl>
              <a:tblPr>
                <a:noFill/>
                <a:tableStyleId>{B4A6220E-4F09-4483-B3C6-3864359FFB4D}</a:tableStyleId>
              </a:tblPr>
              <a:tblGrid>
                <a:gridCol w="8809375">
                  <a:extLst>
                    <a:ext uri="{9D8B030D-6E8A-4147-A177-3AD203B41FA5}">
                      <a16:colId xmlns:a16="http://schemas.microsoft.com/office/drawing/2014/main" val="20000"/>
                    </a:ext>
                  </a:extLst>
                </a:gridCol>
              </a:tblGrid>
              <a:tr h="1075800">
                <a:tc>
                  <a:txBody>
                    <a:bodyPr/>
                    <a:lstStyle/>
                    <a:p>
                      <a:pPr marL="0" marR="0" lvl="0" indent="0" algn="ctr" rtl="0">
                        <a:lnSpc>
                          <a:spcPct val="140012"/>
                        </a:lnSpc>
                        <a:spcBef>
                          <a:spcPts val="0"/>
                        </a:spcBef>
                        <a:spcAft>
                          <a:spcPts val="0"/>
                        </a:spcAft>
                        <a:buNone/>
                      </a:pPr>
                      <a:r>
                        <a:rPr lang="en-US" sz="3099" b="1" u="none" strike="noStrike" cap="none">
                          <a:solidFill>
                            <a:srgbClr val="000000"/>
                          </a:solidFill>
                          <a:latin typeface="Arimo"/>
                          <a:ea typeface="Arimo"/>
                          <a:cs typeface="Arimo"/>
                          <a:sym typeface="Arimo"/>
                        </a:rPr>
                        <a:t> Thiếu linh hoạt ngôn ngữ</a:t>
                      </a:r>
                      <a:endParaRPr sz="1100" u="none" strike="noStrike" cap="none"/>
                    </a:p>
                  </a:txBody>
                  <a:tcPr marL="190500" marR="190500" marT="190500" marB="190500" anchor="ctr">
                    <a:lnL w="47625" cap="flat" cmpd="sng">
                      <a:solidFill>
                        <a:srgbClr val="99ACFF"/>
                      </a:solidFill>
                      <a:prstDash val="solid"/>
                      <a:round/>
                      <a:headEnd type="none" w="sm" len="sm"/>
                      <a:tailEnd type="none" w="sm" len="sm"/>
                    </a:lnL>
                    <a:lnR w="47625" cap="flat" cmpd="sng">
                      <a:solidFill>
                        <a:srgbClr val="99ACFF"/>
                      </a:solidFill>
                      <a:prstDash val="solid"/>
                      <a:round/>
                      <a:headEnd type="none" w="sm" len="sm"/>
                      <a:tailEnd type="none" w="sm" len="sm"/>
                    </a:lnR>
                    <a:lnT w="47625" cap="flat" cmpd="sng">
                      <a:solidFill>
                        <a:srgbClr val="99ACFF"/>
                      </a:solidFill>
                      <a:prstDash val="solid"/>
                      <a:round/>
                      <a:headEnd type="none" w="sm" len="sm"/>
                      <a:tailEnd type="none" w="sm" len="sm"/>
                    </a:lnT>
                    <a:lnB w="47625" cap="flat" cmpd="sng">
                      <a:solidFill>
                        <a:srgbClr val="99AC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1076850">
                <a:tc>
                  <a:txBody>
                    <a:bodyPr/>
                    <a:lstStyle/>
                    <a:p>
                      <a:pPr marL="0" marR="0" lvl="0" indent="0" algn="ctr" rtl="0">
                        <a:lnSpc>
                          <a:spcPct val="140012"/>
                        </a:lnSpc>
                        <a:spcBef>
                          <a:spcPts val="0"/>
                        </a:spcBef>
                        <a:spcAft>
                          <a:spcPts val="0"/>
                        </a:spcAft>
                        <a:buNone/>
                      </a:pPr>
                      <a:r>
                        <a:rPr lang="en-US" sz="3099" b="1" u="none" strike="noStrike" cap="none">
                          <a:solidFill>
                            <a:srgbClr val="000000"/>
                          </a:solidFill>
                          <a:latin typeface="Arimo"/>
                          <a:ea typeface="Arimo"/>
                          <a:cs typeface="Arimo"/>
                          <a:sym typeface="Arimo"/>
                        </a:rPr>
                        <a:t>Chưa cập nhật từ ngữ chuyên ngành</a:t>
                      </a:r>
                      <a:endParaRPr sz="1100" u="none" strike="noStrike" cap="none"/>
                    </a:p>
                  </a:txBody>
                  <a:tcPr marL="190500" marR="190500" marT="190500" marB="190500" anchor="ctr">
                    <a:lnL w="47625" cap="flat" cmpd="sng">
                      <a:solidFill>
                        <a:srgbClr val="99ACFF"/>
                      </a:solidFill>
                      <a:prstDash val="solid"/>
                      <a:round/>
                      <a:headEnd type="none" w="sm" len="sm"/>
                      <a:tailEnd type="none" w="sm" len="sm"/>
                    </a:lnL>
                    <a:lnR w="47625" cap="flat" cmpd="sng">
                      <a:solidFill>
                        <a:srgbClr val="99ACFF"/>
                      </a:solidFill>
                      <a:prstDash val="solid"/>
                      <a:round/>
                      <a:headEnd type="none" w="sm" len="sm"/>
                      <a:tailEnd type="none" w="sm" len="sm"/>
                    </a:lnR>
                    <a:lnT w="47625" cap="flat" cmpd="sng">
                      <a:solidFill>
                        <a:srgbClr val="99ACFF"/>
                      </a:solidFill>
                      <a:prstDash val="solid"/>
                      <a:round/>
                      <a:headEnd type="none" w="sm" len="sm"/>
                      <a:tailEnd type="none" w="sm" len="sm"/>
                    </a:lnT>
                    <a:lnB w="47625" cap="flat" cmpd="sng">
                      <a:solidFill>
                        <a:srgbClr val="99ACFF"/>
                      </a:solidFill>
                      <a:prstDash val="solid"/>
                      <a:round/>
                      <a:headEnd type="none" w="sm" len="sm"/>
                      <a:tailEnd type="none" w="sm" len="sm"/>
                    </a:lnB>
                    <a:solidFill>
                      <a:srgbClr val="FFFFFF"/>
                    </a:solidFill>
                  </a:tcPr>
                </a:tc>
                <a:extLst>
                  <a:ext uri="{0D108BD9-81ED-4DB2-BD59-A6C34878D82A}">
                    <a16:rowId xmlns:a16="http://schemas.microsoft.com/office/drawing/2014/main" val="10001"/>
                  </a:ext>
                </a:extLst>
              </a:tr>
              <a:tr h="1076850">
                <a:tc>
                  <a:txBody>
                    <a:bodyPr/>
                    <a:lstStyle/>
                    <a:p>
                      <a:pPr marL="0" marR="0" lvl="0" indent="0" algn="ctr" rtl="0">
                        <a:lnSpc>
                          <a:spcPct val="140012"/>
                        </a:lnSpc>
                        <a:spcBef>
                          <a:spcPts val="0"/>
                        </a:spcBef>
                        <a:spcAft>
                          <a:spcPts val="0"/>
                        </a:spcAft>
                        <a:buNone/>
                      </a:pPr>
                      <a:r>
                        <a:rPr lang="en-US" sz="3099" b="1" u="none" strike="noStrike" cap="none">
                          <a:solidFill>
                            <a:srgbClr val="000000"/>
                          </a:solidFill>
                          <a:latin typeface="Arimo"/>
                          <a:ea typeface="Arimo"/>
                          <a:cs typeface="Arimo"/>
                          <a:sym typeface="Arimo"/>
                        </a:rPr>
                        <a:t>Chưa chủ động tìm hiểu ngôn ngữ của chuyên ngành</a:t>
                      </a:r>
                      <a:endParaRPr sz="1100" u="none" strike="noStrike" cap="none"/>
                    </a:p>
                  </a:txBody>
                  <a:tcPr marL="190500" marR="190500" marT="190500" marB="190500" anchor="ctr">
                    <a:lnL w="47625" cap="flat" cmpd="sng">
                      <a:solidFill>
                        <a:srgbClr val="99ACFF"/>
                      </a:solidFill>
                      <a:prstDash val="solid"/>
                      <a:round/>
                      <a:headEnd type="none" w="sm" len="sm"/>
                      <a:tailEnd type="none" w="sm" len="sm"/>
                    </a:lnL>
                    <a:lnR w="47625" cap="flat" cmpd="sng">
                      <a:solidFill>
                        <a:srgbClr val="99ACFF"/>
                      </a:solidFill>
                      <a:prstDash val="solid"/>
                      <a:round/>
                      <a:headEnd type="none" w="sm" len="sm"/>
                      <a:tailEnd type="none" w="sm" len="sm"/>
                    </a:lnR>
                    <a:lnT w="47625" cap="flat" cmpd="sng">
                      <a:solidFill>
                        <a:srgbClr val="99ACFF"/>
                      </a:solidFill>
                      <a:prstDash val="solid"/>
                      <a:round/>
                      <a:headEnd type="none" w="sm" len="sm"/>
                      <a:tailEnd type="none" w="sm" len="sm"/>
                    </a:lnT>
                    <a:lnB w="47625" cap="flat" cmpd="sng">
                      <a:solidFill>
                        <a:srgbClr val="99ACFF"/>
                      </a:solidFill>
                      <a:prstDash val="solid"/>
                      <a:round/>
                      <a:headEnd type="none" w="sm" len="sm"/>
                      <a:tailEnd type="none" w="sm" len="sm"/>
                    </a:lnB>
                  </a:tcPr>
                </a:tc>
                <a:extLst>
                  <a:ext uri="{0D108BD9-81ED-4DB2-BD59-A6C34878D82A}">
                    <a16:rowId xmlns:a16="http://schemas.microsoft.com/office/drawing/2014/main" val="10002"/>
                  </a:ext>
                </a:extLst>
              </a:tr>
              <a:tr h="1076850">
                <a:tc>
                  <a:txBody>
                    <a:bodyPr/>
                    <a:lstStyle/>
                    <a:p>
                      <a:pPr marL="0" marR="0" lvl="0" indent="0" algn="ctr" rtl="0">
                        <a:lnSpc>
                          <a:spcPct val="140012"/>
                        </a:lnSpc>
                        <a:spcBef>
                          <a:spcPts val="0"/>
                        </a:spcBef>
                        <a:spcAft>
                          <a:spcPts val="0"/>
                        </a:spcAft>
                        <a:buNone/>
                      </a:pPr>
                      <a:r>
                        <a:rPr lang="en-US" sz="3099" b="1" u="none" strike="noStrike" cap="none">
                          <a:solidFill>
                            <a:srgbClr val="000000"/>
                          </a:solidFill>
                          <a:latin typeface="Arimo"/>
                          <a:ea typeface="Arimo"/>
                          <a:cs typeface="Arimo"/>
                          <a:sym typeface="Arimo"/>
                        </a:rPr>
                        <a:t>Chưa quan tâm tới sức khỏe nhóm người nước ngoài</a:t>
                      </a:r>
                      <a:endParaRPr sz="1100" u="none" strike="noStrike" cap="none"/>
                    </a:p>
                  </a:txBody>
                  <a:tcPr marL="190500" marR="190500" marT="190500" marB="190500" anchor="ctr">
                    <a:lnL w="47625" cap="flat" cmpd="sng">
                      <a:solidFill>
                        <a:srgbClr val="99ACFF"/>
                      </a:solidFill>
                      <a:prstDash val="solid"/>
                      <a:round/>
                      <a:headEnd type="none" w="sm" len="sm"/>
                      <a:tailEnd type="none" w="sm" len="sm"/>
                    </a:lnL>
                    <a:lnR w="47625" cap="flat" cmpd="sng">
                      <a:solidFill>
                        <a:srgbClr val="99ACFF"/>
                      </a:solidFill>
                      <a:prstDash val="solid"/>
                      <a:round/>
                      <a:headEnd type="none" w="sm" len="sm"/>
                      <a:tailEnd type="none" w="sm" len="sm"/>
                    </a:lnR>
                    <a:lnT w="47625" cap="flat" cmpd="sng">
                      <a:solidFill>
                        <a:srgbClr val="99ACFF"/>
                      </a:solidFill>
                      <a:prstDash val="solid"/>
                      <a:round/>
                      <a:headEnd type="none" w="sm" len="sm"/>
                      <a:tailEnd type="none" w="sm" len="sm"/>
                    </a:lnT>
                    <a:lnB w="47625" cap="flat" cmpd="sng">
                      <a:solidFill>
                        <a:srgbClr val="99ACFF"/>
                      </a:solidFill>
                      <a:prstDash val="solid"/>
                      <a:round/>
                      <a:headEnd type="none" w="sm" len="sm"/>
                      <a:tailEnd type="none" w="sm" len="sm"/>
                    </a:lnB>
                  </a:tcPr>
                </a:tc>
                <a:extLst>
                  <a:ext uri="{0D108BD9-81ED-4DB2-BD59-A6C34878D82A}">
                    <a16:rowId xmlns:a16="http://schemas.microsoft.com/office/drawing/2014/main" val="10003"/>
                  </a:ext>
                </a:extLst>
              </a:tr>
              <a:tr h="1075800">
                <a:tc>
                  <a:txBody>
                    <a:bodyPr/>
                    <a:lstStyle/>
                    <a:p>
                      <a:pPr marL="0" marR="0" lvl="0" indent="0" algn="ctr" rtl="0">
                        <a:lnSpc>
                          <a:spcPct val="140012"/>
                        </a:lnSpc>
                        <a:spcBef>
                          <a:spcPts val="0"/>
                        </a:spcBef>
                        <a:spcAft>
                          <a:spcPts val="0"/>
                        </a:spcAft>
                        <a:buNone/>
                      </a:pPr>
                      <a:r>
                        <a:rPr lang="en-US" sz="3099" b="1" u="none" strike="noStrike" cap="none">
                          <a:solidFill>
                            <a:srgbClr val="000000"/>
                          </a:solidFill>
                          <a:latin typeface="Arimo"/>
                          <a:ea typeface="Arimo"/>
                          <a:cs typeface="Arimo"/>
                          <a:sym typeface="Arimo"/>
                        </a:rPr>
                        <a:t>Mình nghĩ rằng họ không đem lại lợi nhuận</a:t>
                      </a:r>
                      <a:endParaRPr sz="1100" u="none" strike="noStrike" cap="none"/>
                    </a:p>
                  </a:txBody>
                  <a:tcPr marL="190500" marR="190500" marT="190500" marB="190500" anchor="ctr">
                    <a:lnL w="47625" cap="flat" cmpd="sng">
                      <a:solidFill>
                        <a:srgbClr val="99ACFF"/>
                      </a:solidFill>
                      <a:prstDash val="solid"/>
                      <a:round/>
                      <a:headEnd type="none" w="sm" len="sm"/>
                      <a:tailEnd type="none" w="sm" len="sm"/>
                    </a:lnL>
                    <a:lnR w="47625" cap="flat" cmpd="sng">
                      <a:solidFill>
                        <a:srgbClr val="99ACFF"/>
                      </a:solidFill>
                      <a:prstDash val="solid"/>
                      <a:round/>
                      <a:headEnd type="none" w="sm" len="sm"/>
                      <a:tailEnd type="none" w="sm" len="sm"/>
                    </a:lnR>
                    <a:lnT w="47625" cap="flat" cmpd="sng">
                      <a:solidFill>
                        <a:srgbClr val="99ACFF"/>
                      </a:solidFill>
                      <a:prstDash val="solid"/>
                      <a:round/>
                      <a:headEnd type="none" w="sm" len="sm"/>
                      <a:tailEnd type="none" w="sm" len="sm"/>
                    </a:lnT>
                    <a:lnB w="47625" cap="flat" cmpd="sng">
                      <a:solidFill>
                        <a:srgbClr val="99ACFF"/>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sp>
        <p:nvSpPr>
          <p:cNvPr id="298" name="Google Shape;298;p14"/>
          <p:cNvSpPr/>
          <p:nvPr/>
        </p:nvSpPr>
        <p:spPr>
          <a:xfrm>
            <a:off x="14911752" y="2637824"/>
            <a:ext cx="2453584" cy="3855632"/>
          </a:xfrm>
          <a:custGeom>
            <a:avLst/>
            <a:gdLst/>
            <a:ahLst/>
            <a:cxnLst/>
            <a:rect l="l" t="t" r="r" b="b"/>
            <a:pathLst>
              <a:path w="2453584" h="3855632" extrusionOk="0">
                <a:moveTo>
                  <a:pt x="0" y="0"/>
                </a:moveTo>
                <a:lnTo>
                  <a:pt x="2453584" y="0"/>
                </a:lnTo>
                <a:lnTo>
                  <a:pt x="2453584" y="3855632"/>
                </a:lnTo>
                <a:lnTo>
                  <a:pt x="0" y="3855632"/>
                </a:lnTo>
                <a:lnTo>
                  <a:pt x="0" y="0"/>
                </a:lnTo>
                <a:close/>
              </a:path>
            </a:pathLst>
          </a:custGeom>
          <a:blipFill rotWithShape="1">
            <a:blip r:embed="rId3">
              <a:alphaModFix/>
            </a:blip>
            <a:stretch>
              <a:fillRect/>
            </a:stretch>
          </a:blipFill>
          <a:ln>
            <a:noFill/>
          </a:ln>
        </p:spPr>
        <p:txBody>
          <a:bodyPr/>
          <a:lstStyle/>
          <a:p>
            <a:endParaRPr lang="en-US"/>
          </a:p>
        </p:txBody>
      </p:sp>
      <p:sp>
        <p:nvSpPr>
          <p:cNvPr id="299" name="Google Shape;299;p14"/>
          <p:cNvSpPr/>
          <p:nvPr/>
        </p:nvSpPr>
        <p:spPr>
          <a:xfrm>
            <a:off x="10680034" y="8232233"/>
            <a:ext cx="7310977" cy="1791189"/>
          </a:xfrm>
          <a:custGeom>
            <a:avLst/>
            <a:gdLst/>
            <a:ahLst/>
            <a:cxnLst/>
            <a:rect l="l" t="t" r="r" b="b"/>
            <a:pathLst>
              <a:path w="7310977" h="1791189" extrusionOk="0">
                <a:moveTo>
                  <a:pt x="0" y="0"/>
                </a:moveTo>
                <a:lnTo>
                  <a:pt x="7310977" y="0"/>
                </a:lnTo>
                <a:lnTo>
                  <a:pt x="7310977" y="1791189"/>
                </a:lnTo>
                <a:lnTo>
                  <a:pt x="0" y="1791189"/>
                </a:lnTo>
                <a:lnTo>
                  <a:pt x="0" y="0"/>
                </a:lnTo>
                <a:close/>
              </a:path>
            </a:pathLst>
          </a:custGeom>
          <a:blipFill rotWithShape="1">
            <a:blip r:embed="rId4">
              <a:alphaModFix/>
            </a:blip>
            <a:stretch>
              <a:fillRect/>
            </a:stretch>
          </a:blipFill>
          <a:ln>
            <a:noFill/>
          </a:ln>
        </p:spPr>
        <p:txBody>
          <a:bodyPr/>
          <a:lstStyle/>
          <a:p>
            <a:endParaRPr lang="en-US"/>
          </a:p>
        </p:txBody>
      </p:sp>
      <p:sp>
        <p:nvSpPr>
          <p:cNvPr id="300" name="Google Shape;300;p14"/>
          <p:cNvSpPr/>
          <p:nvPr/>
        </p:nvSpPr>
        <p:spPr>
          <a:xfrm>
            <a:off x="6034265" y="8232233"/>
            <a:ext cx="7310977" cy="1791189"/>
          </a:xfrm>
          <a:custGeom>
            <a:avLst/>
            <a:gdLst/>
            <a:ahLst/>
            <a:cxnLst/>
            <a:rect l="l" t="t" r="r" b="b"/>
            <a:pathLst>
              <a:path w="7310977" h="1791189" extrusionOk="0">
                <a:moveTo>
                  <a:pt x="0" y="0"/>
                </a:moveTo>
                <a:lnTo>
                  <a:pt x="7310978" y="0"/>
                </a:lnTo>
                <a:lnTo>
                  <a:pt x="7310978" y="1791189"/>
                </a:lnTo>
                <a:lnTo>
                  <a:pt x="0" y="1791189"/>
                </a:lnTo>
                <a:lnTo>
                  <a:pt x="0" y="0"/>
                </a:lnTo>
                <a:close/>
              </a:path>
            </a:pathLst>
          </a:custGeom>
          <a:blipFill rotWithShape="1">
            <a:blip r:embed="rId4">
              <a:alphaModFix/>
            </a:blip>
            <a:stretch>
              <a:fillRect/>
            </a:stretch>
          </a:blipFill>
          <a:ln>
            <a:noFill/>
          </a:ln>
        </p:spPr>
        <p:txBody>
          <a:bodyPr/>
          <a:lstStyle/>
          <a:p>
            <a:endParaRPr lang="en-US"/>
          </a:p>
        </p:txBody>
      </p:sp>
      <p:sp>
        <p:nvSpPr>
          <p:cNvPr id="301" name="Google Shape;301;p14"/>
          <p:cNvSpPr/>
          <p:nvPr/>
        </p:nvSpPr>
        <p:spPr>
          <a:xfrm>
            <a:off x="647834" y="8232233"/>
            <a:ext cx="7310977" cy="1791189"/>
          </a:xfrm>
          <a:custGeom>
            <a:avLst/>
            <a:gdLst/>
            <a:ahLst/>
            <a:cxnLst/>
            <a:rect l="l" t="t" r="r" b="b"/>
            <a:pathLst>
              <a:path w="7310977" h="1791189" extrusionOk="0">
                <a:moveTo>
                  <a:pt x="0" y="0"/>
                </a:moveTo>
                <a:lnTo>
                  <a:pt x="7310977" y="0"/>
                </a:lnTo>
                <a:lnTo>
                  <a:pt x="7310977" y="1791189"/>
                </a:lnTo>
                <a:lnTo>
                  <a:pt x="0" y="1791189"/>
                </a:lnTo>
                <a:lnTo>
                  <a:pt x="0" y="0"/>
                </a:lnTo>
                <a:close/>
              </a:path>
            </a:pathLst>
          </a:custGeom>
          <a:blipFill rotWithShape="1">
            <a:blip r:embed="rId4">
              <a:alphaModFix/>
            </a:blip>
            <a:stretch>
              <a:fillRect/>
            </a:stretch>
          </a:blipFill>
          <a:ln>
            <a:noFill/>
          </a:ln>
        </p:spPr>
        <p:txBody>
          <a:bodyPr/>
          <a:lstStyle/>
          <a:p>
            <a:endParaRPr lang="en-US"/>
          </a:p>
        </p:txBody>
      </p:sp>
      <p:sp>
        <p:nvSpPr>
          <p:cNvPr id="302" name="Google Shape;302;p14"/>
          <p:cNvSpPr txBox="1"/>
          <p:nvPr/>
        </p:nvSpPr>
        <p:spPr>
          <a:xfrm>
            <a:off x="317165" y="60328"/>
            <a:ext cx="14385630" cy="1579874"/>
          </a:xfrm>
          <a:prstGeom prst="rect">
            <a:avLst/>
          </a:prstGeom>
          <a:noFill/>
          <a:ln>
            <a:noFill/>
          </a:ln>
        </p:spPr>
        <p:txBody>
          <a:bodyPr spcFirstLastPara="1" wrap="square" lIns="0" tIns="0" rIns="0" bIns="0" anchor="t" anchorCtr="0">
            <a:spAutoFit/>
          </a:bodyPr>
          <a:lstStyle/>
          <a:p>
            <a:pPr marL="0" marR="0" lvl="0" indent="0" algn="l" rtl="0">
              <a:lnSpc>
                <a:spcPct val="140000"/>
              </a:lnSpc>
              <a:spcBef>
                <a:spcPts val="0"/>
              </a:spcBef>
              <a:spcAft>
                <a:spcPts val="0"/>
              </a:spcAft>
              <a:buNone/>
            </a:pPr>
            <a:r>
              <a:rPr lang="en-US" sz="8300" b="1" i="0" u="none" strike="noStrike" cap="none">
                <a:solidFill>
                  <a:srgbClr val="204894"/>
                </a:solidFill>
                <a:latin typeface="Arial"/>
                <a:ea typeface="Arial"/>
                <a:cs typeface="Arial"/>
                <a:sym typeface="Arial"/>
              </a:rPr>
              <a:t>Cách thực hiện và kết quả</a:t>
            </a:r>
            <a:endParaRPr/>
          </a:p>
        </p:txBody>
      </p:sp>
      <p:sp>
        <p:nvSpPr>
          <p:cNvPr id="303" name="Google Shape;303;p14"/>
          <p:cNvSpPr/>
          <p:nvPr/>
        </p:nvSpPr>
        <p:spPr>
          <a:xfrm flipH="1">
            <a:off x="11821110" y="-349938"/>
            <a:ext cx="7160381" cy="7160381"/>
          </a:xfrm>
          <a:custGeom>
            <a:avLst/>
            <a:gdLst/>
            <a:ahLst/>
            <a:cxnLst/>
            <a:rect l="l" t="t" r="r" b="b"/>
            <a:pathLst>
              <a:path w="7160381" h="7160381" extrusionOk="0">
                <a:moveTo>
                  <a:pt x="7160381" y="0"/>
                </a:moveTo>
                <a:lnTo>
                  <a:pt x="0" y="0"/>
                </a:lnTo>
                <a:lnTo>
                  <a:pt x="0" y="7160381"/>
                </a:lnTo>
                <a:lnTo>
                  <a:pt x="7160381" y="7160381"/>
                </a:lnTo>
                <a:lnTo>
                  <a:pt x="7160381" y="0"/>
                </a:lnTo>
                <a:close/>
              </a:path>
            </a:pathLst>
          </a:custGeom>
          <a:blipFill rotWithShape="1">
            <a:blip r:embed="rId5">
              <a:alphaModFix/>
            </a:blip>
            <a:stretch>
              <a:fillRect/>
            </a:stretch>
          </a:blipFill>
          <a:ln>
            <a:noFill/>
          </a:ln>
        </p:spPr>
        <p:txBody>
          <a:bodyPr/>
          <a:lstStyle/>
          <a:p>
            <a:endParaRPr lang="en-US"/>
          </a:p>
        </p:txBody>
      </p:sp>
      <p:grpSp>
        <p:nvGrpSpPr>
          <p:cNvPr id="304" name="Google Shape;304;p14"/>
          <p:cNvGrpSpPr/>
          <p:nvPr/>
        </p:nvGrpSpPr>
        <p:grpSpPr>
          <a:xfrm>
            <a:off x="835084" y="7584778"/>
            <a:ext cx="17294883" cy="3086100"/>
            <a:chOff x="0" y="0"/>
            <a:chExt cx="4555031" cy="812800"/>
          </a:xfrm>
        </p:grpSpPr>
        <p:sp>
          <p:nvSpPr>
            <p:cNvPr id="305" name="Google Shape;305;p14"/>
            <p:cNvSpPr/>
            <p:nvPr/>
          </p:nvSpPr>
          <p:spPr>
            <a:xfrm>
              <a:off x="0" y="0"/>
              <a:ext cx="4555031" cy="812800"/>
            </a:xfrm>
            <a:custGeom>
              <a:avLst/>
              <a:gdLst/>
              <a:ahLst/>
              <a:cxnLst/>
              <a:rect l="l" t="t" r="r" b="b"/>
              <a:pathLst>
                <a:path w="4555031" h="812800" extrusionOk="0">
                  <a:moveTo>
                    <a:pt x="4555031" y="406400"/>
                  </a:moveTo>
                  <a:lnTo>
                    <a:pt x="4148631" y="0"/>
                  </a:lnTo>
                  <a:lnTo>
                    <a:pt x="4148631" y="203200"/>
                  </a:lnTo>
                  <a:lnTo>
                    <a:pt x="0" y="203200"/>
                  </a:lnTo>
                  <a:lnTo>
                    <a:pt x="0" y="609600"/>
                  </a:lnTo>
                  <a:lnTo>
                    <a:pt x="4148631" y="609600"/>
                  </a:lnTo>
                  <a:lnTo>
                    <a:pt x="4148631" y="812800"/>
                  </a:lnTo>
                  <a:lnTo>
                    <a:pt x="4555031" y="406400"/>
                  </a:lnTo>
                  <a:close/>
                </a:path>
              </a:pathLst>
            </a:custGeom>
            <a:solidFill>
              <a:srgbClr val="FDE9B2"/>
            </a:solidFill>
            <a:ln>
              <a:noFill/>
            </a:ln>
          </p:spPr>
          <p:txBody>
            <a:bodyPr/>
            <a:lstStyle/>
            <a:p>
              <a:endParaRPr lang="en-US"/>
            </a:p>
          </p:txBody>
        </p:sp>
        <p:sp>
          <p:nvSpPr>
            <p:cNvPr id="306" name="Google Shape;306;p14"/>
            <p:cNvSpPr txBox="1"/>
            <p:nvPr/>
          </p:nvSpPr>
          <p:spPr>
            <a:xfrm>
              <a:off x="0" y="165100"/>
              <a:ext cx="4453431" cy="444500"/>
            </a:xfrm>
            <a:prstGeom prst="rect">
              <a:avLst/>
            </a:prstGeom>
            <a:noFill/>
            <a:ln>
              <a:noFill/>
            </a:ln>
          </p:spPr>
          <p:txBody>
            <a:bodyPr spcFirstLastPara="1" wrap="square" lIns="50800" tIns="50800" rIns="50800" bIns="50800" anchor="ctr" anchorCtr="0">
              <a:noAutofit/>
            </a:bodyPr>
            <a:lstStyle/>
            <a:p>
              <a:pPr marL="0" marR="0" lvl="0" indent="0" algn="ctr" rtl="0">
                <a:lnSpc>
                  <a:spcPct val="147722"/>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sp>
        <p:nvSpPr>
          <p:cNvPr id="307" name="Google Shape;307;p14"/>
          <p:cNvSpPr txBox="1"/>
          <p:nvPr/>
        </p:nvSpPr>
        <p:spPr>
          <a:xfrm>
            <a:off x="1011324" y="2698602"/>
            <a:ext cx="2503289" cy="3160328"/>
          </a:xfrm>
          <a:prstGeom prst="rect">
            <a:avLst/>
          </a:prstGeom>
          <a:noFill/>
          <a:ln>
            <a:noFill/>
          </a:ln>
        </p:spPr>
        <p:txBody>
          <a:bodyPr spcFirstLastPara="1" wrap="square" lIns="0" tIns="0" rIns="0" bIns="0" anchor="t" anchorCtr="0">
            <a:spAutoFit/>
          </a:bodyPr>
          <a:lstStyle/>
          <a:p>
            <a:pPr marL="0" marR="0" lvl="0" indent="0" algn="ctr" rtl="0">
              <a:lnSpc>
                <a:spcPct val="140002"/>
              </a:lnSpc>
              <a:spcBef>
                <a:spcPts val="0"/>
              </a:spcBef>
              <a:spcAft>
                <a:spcPts val="0"/>
              </a:spcAft>
              <a:buNone/>
            </a:pPr>
            <a:r>
              <a:rPr lang="en-US" sz="9077" b="1" i="0" u="none" strike="noStrike" cap="none">
                <a:solidFill>
                  <a:srgbClr val="BE1931"/>
                </a:solidFill>
                <a:latin typeface="Arial"/>
                <a:ea typeface="Arial"/>
                <a:cs typeface="Arial"/>
                <a:sym typeface="Arial"/>
              </a:rPr>
              <a:t>Tại </a:t>
            </a:r>
            <a:endParaRPr/>
          </a:p>
          <a:p>
            <a:pPr marL="0" marR="0" lvl="0" indent="0" algn="ctr" rtl="0">
              <a:lnSpc>
                <a:spcPct val="140002"/>
              </a:lnSpc>
              <a:spcBef>
                <a:spcPts val="0"/>
              </a:spcBef>
              <a:spcAft>
                <a:spcPts val="0"/>
              </a:spcAft>
              <a:buNone/>
            </a:pPr>
            <a:r>
              <a:rPr lang="en-US" sz="9077" b="1" i="0" u="none" strike="noStrike" cap="none">
                <a:solidFill>
                  <a:srgbClr val="BE1931"/>
                </a:solidFill>
                <a:latin typeface="Arial"/>
                <a:ea typeface="Arial"/>
                <a:cs typeface="Arial"/>
                <a:sym typeface="Arial"/>
              </a:rPr>
              <a:t> sao</a:t>
            </a:r>
            <a:r>
              <a:rPr lang="en-US" sz="9077" b="0" i="0" u="none" strike="noStrike" cap="none">
                <a:solidFill>
                  <a:srgbClr val="BE1931"/>
                </a:solidFill>
                <a:latin typeface="Arial"/>
                <a:ea typeface="Arial"/>
                <a:cs typeface="Arial"/>
                <a:sym typeface="Arial"/>
              </a:rPr>
              <a:t> </a:t>
            </a:r>
            <a:endParaRPr/>
          </a:p>
        </p:txBody>
      </p:sp>
      <p:sp>
        <p:nvSpPr>
          <p:cNvPr id="308" name="Google Shape;308;p14"/>
          <p:cNvSpPr txBox="1"/>
          <p:nvPr/>
        </p:nvSpPr>
        <p:spPr>
          <a:xfrm>
            <a:off x="533032" y="8734432"/>
            <a:ext cx="17221936" cy="866762"/>
          </a:xfrm>
          <a:prstGeom prst="rect">
            <a:avLst/>
          </a:prstGeom>
          <a:noFill/>
          <a:ln>
            <a:noFill/>
          </a:ln>
        </p:spPr>
        <p:txBody>
          <a:bodyPr spcFirstLastPara="1" wrap="square" lIns="0" tIns="0" rIns="0" bIns="0" anchor="t" anchorCtr="0">
            <a:spAutoFit/>
          </a:bodyPr>
          <a:lstStyle/>
          <a:p>
            <a:pPr marL="0" marR="0" lvl="0" indent="0" algn="ctr" rtl="0">
              <a:lnSpc>
                <a:spcPct val="140000"/>
              </a:lnSpc>
              <a:spcBef>
                <a:spcPts val="0"/>
              </a:spcBef>
              <a:spcAft>
                <a:spcPts val="0"/>
              </a:spcAft>
              <a:buNone/>
            </a:pPr>
            <a:r>
              <a:rPr lang="en-US" sz="4500" b="1" i="0" u="none" strike="noStrike" cap="none">
                <a:solidFill>
                  <a:srgbClr val="1F4A7A"/>
                </a:solidFill>
                <a:latin typeface="Arial"/>
                <a:ea typeface="Arial"/>
                <a:cs typeface="Arial"/>
                <a:sym typeface="Arial"/>
              </a:rPr>
              <a:t>THAY ĐỔI THÁI ĐỘ PHỤC VỤ KHÁCH HÀNG NƯỚC NGOÀI.</a:t>
            </a:r>
            <a:endParaRPr/>
          </a:p>
        </p:txBody>
      </p:sp>
    </p:spTree>
  </p:cSld>
  <p:clrMapOvr>
    <a:masterClrMapping/>
  </p:clrMapOvr>
  <p:transition spd="slow">
    <p:push/>
  </p:transition>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C5D0FF"/>
        </a:solidFill>
        <a:effectLst/>
      </p:bgPr>
    </p:bg>
    <p:spTree>
      <p:nvGrpSpPr>
        <p:cNvPr id="1" name="Shape 312"/>
        <p:cNvGrpSpPr/>
        <p:nvPr/>
      </p:nvGrpSpPr>
      <p:grpSpPr>
        <a:xfrm>
          <a:off x="0" y="0"/>
          <a:ext cx="0" cy="0"/>
          <a:chOff x="0" y="0"/>
          <a:chExt cx="0" cy="0"/>
        </a:xfrm>
      </p:grpSpPr>
      <p:grpSp>
        <p:nvGrpSpPr>
          <p:cNvPr id="313" name="Google Shape;313;p15"/>
          <p:cNvGrpSpPr/>
          <p:nvPr/>
        </p:nvGrpSpPr>
        <p:grpSpPr>
          <a:xfrm>
            <a:off x="-1378513" y="-1046606"/>
            <a:ext cx="21007413" cy="2541674"/>
            <a:chOff x="0" y="-38100"/>
            <a:chExt cx="5532817" cy="669412"/>
          </a:xfrm>
        </p:grpSpPr>
        <p:sp>
          <p:nvSpPr>
            <p:cNvPr id="314" name="Google Shape;314;p15"/>
            <p:cNvSpPr/>
            <p:nvPr/>
          </p:nvSpPr>
          <p:spPr>
            <a:xfrm>
              <a:off x="0" y="0"/>
              <a:ext cx="5532817" cy="631312"/>
            </a:xfrm>
            <a:custGeom>
              <a:avLst/>
              <a:gdLst/>
              <a:ahLst/>
              <a:cxnLst/>
              <a:rect l="l" t="t" r="r" b="b"/>
              <a:pathLst>
                <a:path w="5532817" h="631312" extrusionOk="0">
                  <a:moveTo>
                    <a:pt x="36853" y="0"/>
                  </a:moveTo>
                  <a:lnTo>
                    <a:pt x="5495963" y="0"/>
                  </a:lnTo>
                  <a:cubicBezTo>
                    <a:pt x="5516317" y="0"/>
                    <a:pt x="5532817" y="16500"/>
                    <a:pt x="5532817" y="36853"/>
                  </a:cubicBezTo>
                  <a:lnTo>
                    <a:pt x="5532817" y="594459"/>
                  </a:lnTo>
                  <a:cubicBezTo>
                    <a:pt x="5532817" y="614812"/>
                    <a:pt x="5516317" y="631312"/>
                    <a:pt x="5495963" y="631312"/>
                  </a:cubicBezTo>
                  <a:lnTo>
                    <a:pt x="36853" y="631312"/>
                  </a:lnTo>
                  <a:cubicBezTo>
                    <a:pt x="16500" y="631312"/>
                    <a:pt x="0" y="614812"/>
                    <a:pt x="0" y="594459"/>
                  </a:cubicBezTo>
                  <a:lnTo>
                    <a:pt x="0" y="36853"/>
                  </a:lnTo>
                  <a:cubicBezTo>
                    <a:pt x="0" y="16500"/>
                    <a:pt x="16500" y="0"/>
                    <a:pt x="36853" y="0"/>
                  </a:cubicBezTo>
                  <a:close/>
                </a:path>
              </a:pathLst>
            </a:custGeom>
            <a:solidFill>
              <a:srgbClr val="FCFDF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 name="Google Shape;315;p15"/>
            <p:cNvSpPr txBox="1"/>
            <p:nvPr/>
          </p:nvSpPr>
          <p:spPr>
            <a:xfrm>
              <a:off x="0" y="-38100"/>
              <a:ext cx="5532817" cy="669412"/>
            </a:xfrm>
            <a:prstGeom prst="rect">
              <a:avLst/>
            </a:prstGeom>
            <a:noFill/>
            <a:ln>
              <a:noFill/>
            </a:ln>
          </p:spPr>
          <p:txBody>
            <a:bodyPr spcFirstLastPara="1" wrap="square" lIns="50800" tIns="50800" rIns="50800" bIns="50800" anchor="ctr" anchorCtr="0">
              <a:noAutofit/>
            </a:bodyPr>
            <a:lstStyle/>
            <a:p>
              <a:pPr marL="0" marR="0" lvl="0" indent="0" algn="ctr" rtl="0">
                <a:lnSpc>
                  <a:spcPct val="147722"/>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sp>
        <p:nvSpPr>
          <p:cNvPr id="316" name="Google Shape;316;p15"/>
          <p:cNvSpPr/>
          <p:nvPr/>
        </p:nvSpPr>
        <p:spPr>
          <a:xfrm>
            <a:off x="7335428" y="3237667"/>
            <a:ext cx="2735882" cy="1595931"/>
          </a:xfrm>
          <a:custGeom>
            <a:avLst/>
            <a:gdLst/>
            <a:ahLst/>
            <a:cxnLst/>
            <a:rect l="l" t="t" r="r" b="b"/>
            <a:pathLst>
              <a:path w="2735882" h="1595931" extrusionOk="0">
                <a:moveTo>
                  <a:pt x="0" y="0"/>
                </a:moveTo>
                <a:lnTo>
                  <a:pt x="2735882" y="0"/>
                </a:lnTo>
                <a:lnTo>
                  <a:pt x="2735882" y="1595931"/>
                </a:lnTo>
                <a:lnTo>
                  <a:pt x="0" y="1595931"/>
                </a:lnTo>
                <a:lnTo>
                  <a:pt x="0" y="0"/>
                </a:lnTo>
                <a:close/>
              </a:path>
            </a:pathLst>
          </a:custGeom>
          <a:blipFill rotWithShape="1">
            <a:blip r:embed="rId3">
              <a:alphaModFix/>
            </a:blip>
            <a:stretch>
              <a:fillRect/>
            </a:stretch>
          </a:blipFill>
          <a:ln>
            <a:noFill/>
          </a:ln>
        </p:spPr>
        <p:txBody>
          <a:bodyPr/>
          <a:lstStyle/>
          <a:p>
            <a:endParaRPr lang="en-US"/>
          </a:p>
        </p:txBody>
      </p:sp>
      <p:sp>
        <p:nvSpPr>
          <p:cNvPr id="317" name="Google Shape;317;p15"/>
          <p:cNvSpPr/>
          <p:nvPr/>
        </p:nvSpPr>
        <p:spPr>
          <a:xfrm>
            <a:off x="13881753" y="6705504"/>
            <a:ext cx="2735882" cy="1595931"/>
          </a:xfrm>
          <a:custGeom>
            <a:avLst/>
            <a:gdLst/>
            <a:ahLst/>
            <a:cxnLst/>
            <a:rect l="l" t="t" r="r" b="b"/>
            <a:pathLst>
              <a:path w="2735882" h="1595931" extrusionOk="0">
                <a:moveTo>
                  <a:pt x="0" y="0"/>
                </a:moveTo>
                <a:lnTo>
                  <a:pt x="2735882" y="0"/>
                </a:lnTo>
                <a:lnTo>
                  <a:pt x="2735882" y="1595931"/>
                </a:lnTo>
                <a:lnTo>
                  <a:pt x="0" y="1595931"/>
                </a:lnTo>
                <a:lnTo>
                  <a:pt x="0" y="0"/>
                </a:lnTo>
                <a:close/>
              </a:path>
            </a:pathLst>
          </a:custGeom>
          <a:blipFill rotWithShape="1">
            <a:blip r:embed="rId4">
              <a:alphaModFix/>
            </a:blip>
            <a:stretch>
              <a:fillRect/>
            </a:stretch>
          </a:blipFill>
          <a:ln>
            <a:noFill/>
          </a:ln>
        </p:spPr>
        <p:txBody>
          <a:bodyPr/>
          <a:lstStyle/>
          <a:p>
            <a:endParaRPr lang="en-US"/>
          </a:p>
        </p:txBody>
      </p:sp>
      <p:sp>
        <p:nvSpPr>
          <p:cNvPr id="318" name="Google Shape;318;p15"/>
          <p:cNvSpPr/>
          <p:nvPr/>
        </p:nvSpPr>
        <p:spPr>
          <a:xfrm>
            <a:off x="1520316" y="3237667"/>
            <a:ext cx="2735882" cy="1595931"/>
          </a:xfrm>
          <a:custGeom>
            <a:avLst/>
            <a:gdLst/>
            <a:ahLst/>
            <a:cxnLst/>
            <a:rect l="l" t="t" r="r" b="b"/>
            <a:pathLst>
              <a:path w="2735882" h="1595931" extrusionOk="0">
                <a:moveTo>
                  <a:pt x="0" y="0"/>
                </a:moveTo>
                <a:lnTo>
                  <a:pt x="2735882" y="0"/>
                </a:lnTo>
                <a:lnTo>
                  <a:pt x="2735882" y="1595931"/>
                </a:lnTo>
                <a:lnTo>
                  <a:pt x="0" y="1595931"/>
                </a:lnTo>
                <a:lnTo>
                  <a:pt x="0" y="0"/>
                </a:lnTo>
                <a:close/>
              </a:path>
            </a:pathLst>
          </a:custGeom>
          <a:blipFill rotWithShape="1">
            <a:blip r:embed="rId5">
              <a:alphaModFix/>
            </a:blip>
            <a:stretch>
              <a:fillRect/>
            </a:stretch>
          </a:blipFill>
          <a:ln>
            <a:noFill/>
          </a:ln>
        </p:spPr>
        <p:txBody>
          <a:bodyPr/>
          <a:lstStyle/>
          <a:p>
            <a:endParaRPr lang="en-US"/>
          </a:p>
        </p:txBody>
      </p:sp>
      <p:sp>
        <p:nvSpPr>
          <p:cNvPr id="319" name="Google Shape;319;p15"/>
          <p:cNvSpPr/>
          <p:nvPr/>
        </p:nvSpPr>
        <p:spPr>
          <a:xfrm>
            <a:off x="7455226" y="6393128"/>
            <a:ext cx="2735882" cy="1595169"/>
          </a:xfrm>
          <a:custGeom>
            <a:avLst/>
            <a:gdLst/>
            <a:ahLst/>
            <a:cxnLst/>
            <a:rect l="l" t="t" r="r" b="b"/>
            <a:pathLst>
              <a:path w="2735882" h="1595169" extrusionOk="0">
                <a:moveTo>
                  <a:pt x="0" y="0"/>
                </a:moveTo>
                <a:lnTo>
                  <a:pt x="2735882" y="0"/>
                </a:lnTo>
                <a:lnTo>
                  <a:pt x="2735882" y="1595169"/>
                </a:lnTo>
                <a:lnTo>
                  <a:pt x="0" y="1595169"/>
                </a:lnTo>
                <a:lnTo>
                  <a:pt x="0" y="0"/>
                </a:lnTo>
                <a:close/>
              </a:path>
            </a:pathLst>
          </a:custGeom>
          <a:blipFill rotWithShape="1">
            <a:blip r:embed="rId6">
              <a:alphaModFix/>
            </a:blip>
            <a:stretch>
              <a:fillRect/>
            </a:stretch>
          </a:blipFill>
          <a:ln>
            <a:noFill/>
          </a:ln>
        </p:spPr>
        <p:txBody>
          <a:bodyPr/>
          <a:lstStyle/>
          <a:p>
            <a:endParaRPr lang="en-US"/>
          </a:p>
        </p:txBody>
      </p:sp>
      <p:sp>
        <p:nvSpPr>
          <p:cNvPr id="320" name="Google Shape;320;p15"/>
          <p:cNvSpPr txBox="1"/>
          <p:nvPr/>
        </p:nvSpPr>
        <p:spPr>
          <a:xfrm>
            <a:off x="-1095439" y="-127352"/>
            <a:ext cx="17091229" cy="1622420"/>
          </a:xfrm>
          <a:prstGeom prst="rect">
            <a:avLst/>
          </a:prstGeom>
          <a:noFill/>
          <a:ln>
            <a:noFill/>
          </a:ln>
        </p:spPr>
        <p:txBody>
          <a:bodyPr spcFirstLastPara="1" wrap="square" lIns="0" tIns="0" rIns="0" bIns="0" anchor="t" anchorCtr="0">
            <a:spAutoFit/>
          </a:bodyPr>
          <a:lstStyle/>
          <a:p>
            <a:pPr marL="0" marR="0" lvl="0" indent="0" algn="ctr" rtl="0">
              <a:lnSpc>
                <a:spcPct val="140000"/>
              </a:lnSpc>
              <a:spcBef>
                <a:spcPts val="0"/>
              </a:spcBef>
              <a:spcAft>
                <a:spcPts val="0"/>
              </a:spcAft>
              <a:buNone/>
            </a:pPr>
            <a:r>
              <a:rPr lang="en-US" sz="8500" b="1" i="0" u="none" strike="noStrike" cap="none">
                <a:solidFill>
                  <a:srgbClr val="254E9D"/>
                </a:solidFill>
                <a:latin typeface="Arial"/>
                <a:ea typeface="Arial"/>
                <a:cs typeface="Arial"/>
                <a:sym typeface="Arial"/>
              </a:rPr>
              <a:t>Bước 3: Giải pháp sáng tạo</a:t>
            </a:r>
            <a:endParaRPr/>
          </a:p>
        </p:txBody>
      </p:sp>
      <p:sp>
        <p:nvSpPr>
          <p:cNvPr id="321" name="Google Shape;321;p15"/>
          <p:cNvSpPr/>
          <p:nvPr/>
        </p:nvSpPr>
        <p:spPr>
          <a:xfrm>
            <a:off x="13881753" y="3227095"/>
            <a:ext cx="2735882" cy="1595931"/>
          </a:xfrm>
          <a:custGeom>
            <a:avLst/>
            <a:gdLst/>
            <a:ahLst/>
            <a:cxnLst/>
            <a:rect l="l" t="t" r="r" b="b"/>
            <a:pathLst>
              <a:path w="2735882" h="1595931" extrusionOk="0">
                <a:moveTo>
                  <a:pt x="0" y="0"/>
                </a:moveTo>
                <a:lnTo>
                  <a:pt x="2735882" y="0"/>
                </a:lnTo>
                <a:lnTo>
                  <a:pt x="2735882" y="1595931"/>
                </a:lnTo>
                <a:lnTo>
                  <a:pt x="0" y="1595931"/>
                </a:lnTo>
                <a:lnTo>
                  <a:pt x="0" y="0"/>
                </a:lnTo>
                <a:close/>
              </a:path>
            </a:pathLst>
          </a:custGeom>
          <a:blipFill rotWithShape="1">
            <a:blip r:embed="rId7">
              <a:alphaModFix/>
            </a:blip>
            <a:stretch>
              <a:fillRect/>
            </a:stretch>
          </a:blipFill>
          <a:ln>
            <a:noFill/>
          </a:ln>
        </p:spPr>
        <p:txBody>
          <a:bodyPr/>
          <a:lstStyle/>
          <a:p>
            <a:endParaRPr lang="en-US"/>
          </a:p>
        </p:txBody>
      </p:sp>
      <p:sp>
        <p:nvSpPr>
          <p:cNvPr id="322" name="Google Shape;322;p15"/>
          <p:cNvSpPr/>
          <p:nvPr/>
        </p:nvSpPr>
        <p:spPr>
          <a:xfrm>
            <a:off x="1520316" y="6393128"/>
            <a:ext cx="2735882" cy="1595931"/>
          </a:xfrm>
          <a:custGeom>
            <a:avLst/>
            <a:gdLst/>
            <a:ahLst/>
            <a:cxnLst/>
            <a:rect l="l" t="t" r="r" b="b"/>
            <a:pathLst>
              <a:path w="2735882" h="1595931" extrusionOk="0">
                <a:moveTo>
                  <a:pt x="0" y="0"/>
                </a:moveTo>
                <a:lnTo>
                  <a:pt x="2735882" y="0"/>
                </a:lnTo>
                <a:lnTo>
                  <a:pt x="2735882" y="1595931"/>
                </a:lnTo>
                <a:lnTo>
                  <a:pt x="0" y="1595931"/>
                </a:lnTo>
                <a:lnTo>
                  <a:pt x="0" y="0"/>
                </a:lnTo>
                <a:close/>
              </a:path>
            </a:pathLst>
          </a:custGeom>
          <a:blipFill rotWithShape="1">
            <a:blip r:embed="rId8">
              <a:alphaModFix/>
            </a:blip>
            <a:stretch>
              <a:fillRect/>
            </a:stretch>
          </a:blipFill>
          <a:ln>
            <a:noFill/>
          </a:ln>
        </p:spPr>
        <p:txBody>
          <a:bodyPr/>
          <a:lstStyle/>
          <a:p>
            <a:endParaRPr lang="en-US"/>
          </a:p>
        </p:txBody>
      </p:sp>
      <p:sp>
        <p:nvSpPr>
          <p:cNvPr id="323" name="Google Shape;323;p15"/>
          <p:cNvSpPr txBox="1"/>
          <p:nvPr/>
        </p:nvSpPr>
        <p:spPr>
          <a:xfrm>
            <a:off x="1257006" y="4843123"/>
            <a:ext cx="3265409" cy="755651"/>
          </a:xfrm>
          <a:prstGeom prst="rect">
            <a:avLst/>
          </a:prstGeom>
          <a:noFill/>
          <a:ln>
            <a:noFill/>
          </a:ln>
        </p:spPr>
        <p:txBody>
          <a:bodyPr spcFirstLastPara="1" wrap="square" lIns="0" tIns="0" rIns="0" bIns="0" anchor="t" anchorCtr="0">
            <a:spAutoFit/>
          </a:bodyPr>
          <a:lstStyle/>
          <a:p>
            <a:pPr marL="0" marR="0" lvl="0" indent="0" algn="l" rtl="0">
              <a:lnSpc>
                <a:spcPct val="140010"/>
              </a:lnSpc>
              <a:spcBef>
                <a:spcPts val="0"/>
              </a:spcBef>
              <a:spcAft>
                <a:spcPts val="0"/>
              </a:spcAft>
              <a:buNone/>
            </a:pPr>
            <a:r>
              <a:rPr lang="en-US" sz="3999" b="1" i="0" u="none" strike="noStrike" cap="none">
                <a:solidFill>
                  <a:srgbClr val="254E9D"/>
                </a:solidFill>
                <a:latin typeface="Arial"/>
                <a:ea typeface="Arial"/>
                <a:cs typeface="Arial"/>
                <a:sym typeface="Arial"/>
              </a:rPr>
              <a:t>Đặt vấn đề</a:t>
            </a:r>
            <a:endParaRPr/>
          </a:p>
        </p:txBody>
      </p:sp>
      <p:sp>
        <p:nvSpPr>
          <p:cNvPr id="324" name="Google Shape;324;p15"/>
          <p:cNvSpPr txBox="1"/>
          <p:nvPr/>
        </p:nvSpPr>
        <p:spPr>
          <a:xfrm>
            <a:off x="7017965" y="4840551"/>
            <a:ext cx="3370808" cy="755651"/>
          </a:xfrm>
          <a:prstGeom prst="rect">
            <a:avLst/>
          </a:prstGeom>
          <a:noFill/>
          <a:ln>
            <a:noFill/>
          </a:ln>
        </p:spPr>
        <p:txBody>
          <a:bodyPr spcFirstLastPara="1" wrap="square" lIns="0" tIns="0" rIns="0" bIns="0" anchor="t" anchorCtr="0">
            <a:spAutoFit/>
          </a:bodyPr>
          <a:lstStyle/>
          <a:p>
            <a:pPr marL="0" marR="0" lvl="0" indent="0" algn="l" rtl="0">
              <a:lnSpc>
                <a:spcPct val="140010"/>
              </a:lnSpc>
              <a:spcBef>
                <a:spcPts val="0"/>
              </a:spcBef>
              <a:spcAft>
                <a:spcPts val="0"/>
              </a:spcAft>
              <a:buNone/>
            </a:pPr>
            <a:r>
              <a:rPr lang="en-US" sz="3999" b="1" i="0" u="none" strike="noStrike" cap="none">
                <a:solidFill>
                  <a:srgbClr val="254E9D"/>
                </a:solidFill>
                <a:latin typeface="Arial"/>
                <a:ea typeface="Arial"/>
                <a:cs typeface="Arial"/>
                <a:sym typeface="Arial"/>
              </a:rPr>
              <a:t>Đưa ra ý kiến </a:t>
            </a:r>
            <a:endParaRPr/>
          </a:p>
        </p:txBody>
      </p:sp>
      <p:sp>
        <p:nvSpPr>
          <p:cNvPr id="325" name="Google Shape;325;p15"/>
          <p:cNvSpPr txBox="1"/>
          <p:nvPr/>
        </p:nvSpPr>
        <p:spPr>
          <a:xfrm>
            <a:off x="1520316" y="7998584"/>
            <a:ext cx="2402771" cy="755651"/>
          </a:xfrm>
          <a:prstGeom prst="rect">
            <a:avLst/>
          </a:prstGeom>
          <a:noFill/>
          <a:ln>
            <a:noFill/>
          </a:ln>
        </p:spPr>
        <p:txBody>
          <a:bodyPr spcFirstLastPara="1" wrap="square" lIns="0" tIns="0" rIns="0" bIns="0" anchor="t" anchorCtr="0">
            <a:spAutoFit/>
          </a:bodyPr>
          <a:lstStyle/>
          <a:p>
            <a:pPr marL="0" marR="0" lvl="0" indent="0" algn="l" rtl="0">
              <a:lnSpc>
                <a:spcPct val="140010"/>
              </a:lnSpc>
              <a:spcBef>
                <a:spcPts val="0"/>
              </a:spcBef>
              <a:spcAft>
                <a:spcPts val="0"/>
              </a:spcAft>
              <a:buNone/>
            </a:pPr>
            <a:r>
              <a:rPr lang="en-US" sz="3999" b="1" i="0" u="none" strike="noStrike" cap="none">
                <a:solidFill>
                  <a:srgbClr val="254E9D"/>
                </a:solidFill>
                <a:latin typeface="Arial"/>
                <a:ea typeface="Arial"/>
                <a:cs typeface="Arial"/>
                <a:sym typeface="Arial"/>
              </a:rPr>
              <a:t>Nêu rủi ro</a:t>
            </a:r>
            <a:endParaRPr/>
          </a:p>
        </p:txBody>
      </p:sp>
      <p:sp>
        <p:nvSpPr>
          <p:cNvPr id="326" name="Google Shape;326;p15"/>
          <p:cNvSpPr txBox="1"/>
          <p:nvPr/>
        </p:nvSpPr>
        <p:spPr>
          <a:xfrm>
            <a:off x="7099178" y="7997822"/>
            <a:ext cx="3447979" cy="755651"/>
          </a:xfrm>
          <a:prstGeom prst="rect">
            <a:avLst/>
          </a:prstGeom>
          <a:noFill/>
          <a:ln>
            <a:noFill/>
          </a:ln>
        </p:spPr>
        <p:txBody>
          <a:bodyPr spcFirstLastPara="1" wrap="square" lIns="0" tIns="0" rIns="0" bIns="0" anchor="t" anchorCtr="0">
            <a:spAutoFit/>
          </a:bodyPr>
          <a:lstStyle/>
          <a:p>
            <a:pPr marL="0" marR="0" lvl="0" indent="0" algn="l" rtl="0">
              <a:lnSpc>
                <a:spcPct val="140010"/>
              </a:lnSpc>
              <a:spcBef>
                <a:spcPts val="0"/>
              </a:spcBef>
              <a:spcAft>
                <a:spcPts val="0"/>
              </a:spcAft>
              <a:buNone/>
            </a:pPr>
            <a:r>
              <a:rPr lang="en-US" sz="3999" b="1" i="0" u="none" strike="noStrike" cap="none">
                <a:solidFill>
                  <a:srgbClr val="254E9D"/>
                </a:solidFill>
                <a:latin typeface="Arial"/>
                <a:ea typeface="Arial"/>
                <a:cs typeface="Arial"/>
                <a:sym typeface="Arial"/>
              </a:rPr>
              <a:t>Nêu cảm nghĩ</a:t>
            </a:r>
            <a:endParaRPr/>
          </a:p>
        </p:txBody>
      </p:sp>
      <p:sp>
        <p:nvSpPr>
          <p:cNvPr id="327" name="Google Shape;327;p15"/>
          <p:cNvSpPr txBox="1"/>
          <p:nvPr/>
        </p:nvSpPr>
        <p:spPr>
          <a:xfrm>
            <a:off x="12885776" y="4789752"/>
            <a:ext cx="4727836" cy="1460501"/>
          </a:xfrm>
          <a:prstGeom prst="rect">
            <a:avLst/>
          </a:prstGeom>
          <a:noFill/>
          <a:ln>
            <a:noFill/>
          </a:ln>
        </p:spPr>
        <p:txBody>
          <a:bodyPr spcFirstLastPara="1" wrap="square" lIns="0" tIns="0" rIns="0" bIns="0" anchor="t" anchorCtr="0">
            <a:spAutoFit/>
          </a:bodyPr>
          <a:lstStyle/>
          <a:p>
            <a:pPr marL="0" marR="0" lvl="0" indent="0" algn="ctr" rtl="0">
              <a:lnSpc>
                <a:spcPct val="140010"/>
              </a:lnSpc>
              <a:spcBef>
                <a:spcPts val="0"/>
              </a:spcBef>
              <a:spcAft>
                <a:spcPts val="0"/>
              </a:spcAft>
              <a:buNone/>
            </a:pPr>
            <a:r>
              <a:rPr lang="en-US" sz="3999" b="1" i="0" u="none" strike="noStrike" cap="none">
                <a:solidFill>
                  <a:srgbClr val="254E9D"/>
                </a:solidFill>
                <a:latin typeface="Arial"/>
                <a:ea typeface="Arial"/>
                <a:cs typeface="Arial"/>
                <a:sym typeface="Arial"/>
              </a:rPr>
              <a:t>Nêu điểm </a:t>
            </a:r>
            <a:endParaRPr/>
          </a:p>
          <a:p>
            <a:pPr marL="0" marR="0" lvl="0" indent="0" algn="ctr" rtl="0">
              <a:lnSpc>
                <a:spcPct val="140010"/>
              </a:lnSpc>
              <a:spcBef>
                <a:spcPts val="0"/>
              </a:spcBef>
              <a:spcAft>
                <a:spcPts val="0"/>
              </a:spcAft>
              <a:buNone/>
            </a:pPr>
            <a:r>
              <a:rPr lang="en-US" sz="3999" b="1" i="0" u="none" strike="noStrike" cap="none">
                <a:solidFill>
                  <a:srgbClr val="254E9D"/>
                </a:solidFill>
                <a:latin typeface="Arial"/>
                <a:ea typeface="Arial"/>
                <a:cs typeface="Arial"/>
                <a:sym typeface="Arial"/>
              </a:rPr>
              <a:t>tích cực</a:t>
            </a:r>
            <a:endParaRPr/>
          </a:p>
        </p:txBody>
      </p:sp>
      <p:sp>
        <p:nvSpPr>
          <p:cNvPr id="328" name="Google Shape;328;p15"/>
          <p:cNvSpPr txBox="1"/>
          <p:nvPr/>
        </p:nvSpPr>
        <p:spPr>
          <a:xfrm>
            <a:off x="12699795" y="8310960"/>
            <a:ext cx="4559505" cy="1460501"/>
          </a:xfrm>
          <a:prstGeom prst="rect">
            <a:avLst/>
          </a:prstGeom>
          <a:noFill/>
          <a:ln>
            <a:noFill/>
          </a:ln>
        </p:spPr>
        <p:txBody>
          <a:bodyPr spcFirstLastPara="1" wrap="square" lIns="0" tIns="0" rIns="0" bIns="0" anchor="t" anchorCtr="0">
            <a:spAutoFit/>
          </a:bodyPr>
          <a:lstStyle/>
          <a:p>
            <a:pPr marL="0" marR="0" lvl="0" indent="0" algn="ctr" rtl="0">
              <a:lnSpc>
                <a:spcPct val="140010"/>
              </a:lnSpc>
              <a:spcBef>
                <a:spcPts val="0"/>
              </a:spcBef>
              <a:spcAft>
                <a:spcPts val="0"/>
              </a:spcAft>
              <a:buNone/>
            </a:pPr>
            <a:r>
              <a:rPr lang="en-US" sz="3999" b="1" i="0" u="none" strike="noStrike" cap="none">
                <a:solidFill>
                  <a:srgbClr val="254E9D"/>
                </a:solidFill>
                <a:latin typeface="Arial"/>
                <a:ea typeface="Arial"/>
                <a:cs typeface="Arial"/>
                <a:sym typeface="Arial"/>
              </a:rPr>
              <a:t>Chốt vấn đề và đưa lý do</a:t>
            </a:r>
            <a:endParaRPr/>
          </a:p>
        </p:txBody>
      </p:sp>
    </p:spTree>
  </p:cSld>
  <p:clrMapOvr>
    <a:masterClrMapping/>
  </p:clrMapOvr>
  <p:transition spd="slow">
    <p:push/>
  </p:transition>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C5D0FF"/>
        </a:solidFill>
        <a:effectLst/>
      </p:bgPr>
    </p:bg>
    <p:spTree>
      <p:nvGrpSpPr>
        <p:cNvPr id="1" name="Shape 332"/>
        <p:cNvGrpSpPr/>
        <p:nvPr/>
      </p:nvGrpSpPr>
      <p:grpSpPr>
        <a:xfrm>
          <a:off x="0" y="0"/>
          <a:ext cx="0" cy="0"/>
          <a:chOff x="0" y="0"/>
          <a:chExt cx="0" cy="0"/>
        </a:xfrm>
      </p:grpSpPr>
      <p:sp>
        <p:nvSpPr>
          <p:cNvPr id="333" name="Google Shape;333;p16"/>
          <p:cNvSpPr/>
          <p:nvPr/>
        </p:nvSpPr>
        <p:spPr>
          <a:xfrm>
            <a:off x="0" y="454572"/>
            <a:ext cx="2735882" cy="1595931"/>
          </a:xfrm>
          <a:custGeom>
            <a:avLst/>
            <a:gdLst/>
            <a:ahLst/>
            <a:cxnLst/>
            <a:rect l="l" t="t" r="r" b="b"/>
            <a:pathLst>
              <a:path w="2735882" h="1595931" extrusionOk="0">
                <a:moveTo>
                  <a:pt x="0" y="0"/>
                </a:moveTo>
                <a:lnTo>
                  <a:pt x="2735882" y="0"/>
                </a:lnTo>
                <a:lnTo>
                  <a:pt x="2735882" y="1595931"/>
                </a:lnTo>
                <a:lnTo>
                  <a:pt x="0" y="1595931"/>
                </a:lnTo>
                <a:lnTo>
                  <a:pt x="0" y="0"/>
                </a:lnTo>
                <a:close/>
              </a:path>
            </a:pathLst>
          </a:custGeom>
          <a:blipFill rotWithShape="1">
            <a:blip r:embed="rId3">
              <a:alphaModFix/>
            </a:blip>
            <a:stretch>
              <a:fillRect/>
            </a:stretch>
          </a:blipFill>
          <a:ln>
            <a:noFill/>
          </a:ln>
        </p:spPr>
        <p:txBody>
          <a:bodyPr/>
          <a:lstStyle/>
          <a:p>
            <a:endParaRPr lang="en-US"/>
          </a:p>
        </p:txBody>
      </p:sp>
      <p:sp>
        <p:nvSpPr>
          <p:cNvPr id="334" name="Google Shape;334;p16"/>
          <p:cNvSpPr txBox="1"/>
          <p:nvPr/>
        </p:nvSpPr>
        <p:spPr>
          <a:xfrm>
            <a:off x="2214656" y="914400"/>
            <a:ext cx="16073344" cy="1085851"/>
          </a:xfrm>
          <a:prstGeom prst="rect">
            <a:avLst/>
          </a:prstGeom>
          <a:noFill/>
          <a:ln>
            <a:noFill/>
          </a:ln>
        </p:spPr>
        <p:txBody>
          <a:bodyPr spcFirstLastPara="1" wrap="square" lIns="0" tIns="0" rIns="0" bIns="0" anchor="t" anchorCtr="0">
            <a:spAutoFit/>
          </a:bodyPr>
          <a:lstStyle/>
          <a:p>
            <a:pPr marL="0" marR="0" lvl="0" indent="0" algn="l" rtl="0">
              <a:lnSpc>
                <a:spcPct val="140013"/>
              </a:lnSpc>
              <a:spcBef>
                <a:spcPts val="0"/>
              </a:spcBef>
              <a:spcAft>
                <a:spcPts val="0"/>
              </a:spcAft>
              <a:buNone/>
            </a:pPr>
            <a:r>
              <a:rPr lang="en-US" sz="2999" b="0" i="0" u="none" strike="noStrike" cap="none">
                <a:solidFill>
                  <a:srgbClr val="000000"/>
                </a:solidFill>
                <a:latin typeface="Arial"/>
                <a:ea typeface="Arial"/>
                <a:cs typeface="Arial"/>
                <a:sym typeface="Arial"/>
              </a:rPr>
              <a:t>Về vấn đề cốt lõi: Đặt lợi nhuận lên trên cả quy chuẩn phục vụ mọi đối tượng khách hàng.</a:t>
            </a:r>
            <a:endParaRPr/>
          </a:p>
          <a:p>
            <a:pPr marL="0" marR="0" lvl="0" indent="0" algn="l" rtl="0">
              <a:lnSpc>
                <a:spcPct val="140013"/>
              </a:lnSpc>
              <a:spcBef>
                <a:spcPts val="0"/>
              </a:spcBef>
              <a:spcAft>
                <a:spcPts val="0"/>
              </a:spcAft>
              <a:buNone/>
            </a:pPr>
            <a:r>
              <a:rPr lang="en-US" sz="2999" b="0" i="0" u="none" strike="noStrike" cap="none">
                <a:solidFill>
                  <a:srgbClr val="000000"/>
                </a:solidFill>
                <a:latin typeface="Arial"/>
                <a:ea typeface="Arial"/>
                <a:cs typeface="Arial"/>
                <a:sym typeface="Arial"/>
              </a:rPr>
              <a:t> </a:t>
            </a:r>
            <a:r>
              <a:rPr lang="en-US" sz="2999" b="1" i="0" u="none" strike="noStrike" cap="none">
                <a:solidFill>
                  <a:srgbClr val="000000"/>
                </a:solidFill>
                <a:latin typeface="Arial"/>
                <a:ea typeface="Arial"/>
                <a:cs typeface="Arial"/>
                <a:sym typeface="Arial"/>
              </a:rPr>
              <a:t> =&gt; Thay đổi thái độ phục vụ khách hàng nước ngoài</a:t>
            </a:r>
            <a:endParaRPr/>
          </a:p>
        </p:txBody>
      </p:sp>
      <p:sp>
        <p:nvSpPr>
          <p:cNvPr id="335" name="Google Shape;335;p16"/>
          <p:cNvSpPr/>
          <p:nvPr/>
        </p:nvSpPr>
        <p:spPr>
          <a:xfrm>
            <a:off x="-150451" y="5822021"/>
            <a:ext cx="2735882" cy="1595931"/>
          </a:xfrm>
          <a:custGeom>
            <a:avLst/>
            <a:gdLst/>
            <a:ahLst/>
            <a:cxnLst/>
            <a:rect l="l" t="t" r="r" b="b"/>
            <a:pathLst>
              <a:path w="2735882" h="1595931" extrusionOk="0">
                <a:moveTo>
                  <a:pt x="0" y="0"/>
                </a:moveTo>
                <a:lnTo>
                  <a:pt x="2735882" y="0"/>
                </a:lnTo>
                <a:lnTo>
                  <a:pt x="2735882" y="1595931"/>
                </a:lnTo>
                <a:lnTo>
                  <a:pt x="0" y="1595931"/>
                </a:lnTo>
                <a:lnTo>
                  <a:pt x="0" y="0"/>
                </a:lnTo>
                <a:close/>
              </a:path>
            </a:pathLst>
          </a:custGeom>
          <a:blipFill rotWithShape="1">
            <a:blip r:embed="rId4">
              <a:alphaModFix/>
            </a:blip>
            <a:stretch>
              <a:fillRect/>
            </a:stretch>
          </a:blipFill>
          <a:ln>
            <a:noFill/>
          </a:ln>
        </p:spPr>
        <p:txBody>
          <a:bodyPr/>
          <a:lstStyle/>
          <a:p>
            <a:endParaRPr lang="en-US"/>
          </a:p>
        </p:txBody>
      </p:sp>
      <p:sp>
        <p:nvSpPr>
          <p:cNvPr id="336" name="Google Shape;336;p16"/>
          <p:cNvSpPr txBox="1"/>
          <p:nvPr/>
        </p:nvSpPr>
        <p:spPr>
          <a:xfrm>
            <a:off x="2437236" y="3057725"/>
            <a:ext cx="15646990" cy="7029272"/>
          </a:xfrm>
          <a:prstGeom prst="rect">
            <a:avLst/>
          </a:prstGeom>
          <a:noFill/>
          <a:ln>
            <a:noFill/>
          </a:ln>
        </p:spPr>
        <p:txBody>
          <a:bodyPr spcFirstLastPara="1" wrap="square" lIns="0" tIns="0" rIns="0" bIns="0" anchor="t" anchorCtr="0">
            <a:spAutoFit/>
          </a:bodyPr>
          <a:lstStyle/>
          <a:p>
            <a:pPr marL="0" marR="0" lvl="0" indent="0" algn="l" rtl="0">
              <a:lnSpc>
                <a:spcPct val="140022"/>
              </a:lnSpc>
              <a:spcBef>
                <a:spcPts val="0"/>
              </a:spcBef>
              <a:spcAft>
                <a:spcPts val="0"/>
              </a:spcAft>
              <a:buNone/>
            </a:pPr>
            <a:r>
              <a:rPr lang="en-US" sz="2631" b="1" i="0" u="sng" strike="noStrike" cap="none">
                <a:solidFill>
                  <a:srgbClr val="000000"/>
                </a:solidFill>
                <a:latin typeface="Arial"/>
                <a:ea typeface="Arial"/>
                <a:cs typeface="Arial"/>
                <a:sym typeface="Arial"/>
              </a:rPr>
              <a:t>Dự án 1:</a:t>
            </a:r>
            <a:r>
              <a:rPr lang="en-US" sz="2631" b="1" i="0" u="none" strike="noStrike" cap="none">
                <a:solidFill>
                  <a:srgbClr val="000000"/>
                </a:solidFill>
                <a:latin typeface="Arial"/>
                <a:ea typeface="Arial"/>
                <a:cs typeface="Arial"/>
                <a:sym typeface="Arial"/>
              </a:rPr>
              <a:t> "Nâng tầm Dịch vụ - Từ Tư duy Lợi nhuận đến Chất lượng Toàn cầu"</a:t>
            </a:r>
            <a:endParaRPr/>
          </a:p>
          <a:p>
            <a:pPr marL="0" marR="0" lvl="0" indent="0" algn="l" rtl="0">
              <a:lnSpc>
                <a:spcPct val="140022"/>
              </a:lnSpc>
              <a:spcBef>
                <a:spcPts val="0"/>
              </a:spcBef>
              <a:spcAft>
                <a:spcPts val="0"/>
              </a:spcAft>
              <a:buNone/>
            </a:pPr>
            <a:r>
              <a:rPr lang="en-US" sz="2631" b="0" i="0" u="none" strike="noStrike" cap="none">
                <a:solidFill>
                  <a:srgbClr val="000000"/>
                </a:solidFill>
                <a:latin typeface="Arial"/>
                <a:ea typeface="Arial"/>
                <a:cs typeface="Arial"/>
                <a:sym typeface="Arial"/>
              </a:rPr>
              <a:t>Mục tiêu cốt lõi: Chuyển đổi tư duy của đội ngũ dược sĩ, từ việc chỉ tập trung vào lợi nhuận ngắn hạn sang việc xem mọi khách hàng, bao gồm người nước ngoài, là đối tượng cần được phục vụ với chất lượng dịch vụ chuẩn mực và minh bạch.</a:t>
            </a:r>
            <a:endParaRPr/>
          </a:p>
          <a:p>
            <a:pPr marL="0" marR="0" lvl="0" indent="0" algn="l" rtl="0">
              <a:lnSpc>
                <a:spcPct val="140022"/>
              </a:lnSpc>
              <a:spcBef>
                <a:spcPts val="0"/>
              </a:spcBef>
              <a:spcAft>
                <a:spcPts val="0"/>
              </a:spcAft>
              <a:buNone/>
            </a:pPr>
            <a:endParaRPr sz="2631" b="0" i="0" u="none" strike="noStrike" cap="none">
              <a:solidFill>
                <a:srgbClr val="000000"/>
              </a:solidFill>
              <a:latin typeface="Arial"/>
              <a:ea typeface="Arial"/>
              <a:cs typeface="Arial"/>
              <a:sym typeface="Arial"/>
            </a:endParaRPr>
          </a:p>
          <a:p>
            <a:pPr marL="0" marR="0" lvl="0" indent="0" algn="l" rtl="0">
              <a:lnSpc>
                <a:spcPct val="140022"/>
              </a:lnSpc>
              <a:spcBef>
                <a:spcPts val="0"/>
              </a:spcBef>
              <a:spcAft>
                <a:spcPts val="0"/>
              </a:spcAft>
              <a:buNone/>
            </a:pPr>
            <a:r>
              <a:rPr lang="en-US" sz="2631" b="1" i="0" u="sng" strike="noStrike" cap="none">
                <a:solidFill>
                  <a:srgbClr val="000000"/>
                </a:solidFill>
                <a:latin typeface="Arial"/>
                <a:ea typeface="Arial"/>
                <a:cs typeface="Arial"/>
                <a:sym typeface="Arial"/>
              </a:rPr>
              <a:t>Dự án 2:</a:t>
            </a:r>
            <a:r>
              <a:rPr lang="en-US" sz="2631" b="1" i="0" u="none" strike="noStrike" cap="none">
                <a:solidFill>
                  <a:srgbClr val="000000"/>
                </a:solidFill>
                <a:latin typeface="Arial"/>
                <a:ea typeface="Arial"/>
                <a:cs typeface="Arial"/>
                <a:sym typeface="Arial"/>
              </a:rPr>
              <a:t> "Cẩm nang Kỹ thuật số"</a:t>
            </a:r>
            <a:endParaRPr/>
          </a:p>
          <a:p>
            <a:pPr marL="0" marR="0" lvl="0" indent="0" algn="l" rtl="0">
              <a:lnSpc>
                <a:spcPct val="140022"/>
              </a:lnSpc>
              <a:spcBef>
                <a:spcPts val="0"/>
              </a:spcBef>
              <a:spcAft>
                <a:spcPts val="0"/>
              </a:spcAft>
              <a:buNone/>
            </a:pPr>
            <a:r>
              <a:rPr lang="en-US" sz="2631" b="0" i="0" u="none" strike="noStrike" cap="none">
                <a:solidFill>
                  <a:srgbClr val="000000"/>
                </a:solidFill>
                <a:latin typeface="Arial"/>
                <a:ea typeface="Arial"/>
                <a:cs typeface="Arial"/>
                <a:sym typeface="Arial"/>
              </a:rPr>
              <a:t>Đây là dự án tập trung vào việc tạo ra một công cụ kỹ thuật số tiện lợi để hỗ trợ dược sĩ ngay tại quầy thuốc.</a:t>
            </a:r>
            <a:endParaRPr/>
          </a:p>
          <a:p>
            <a:pPr marL="0" marR="0" lvl="0" indent="0" algn="l" rtl="0">
              <a:lnSpc>
                <a:spcPct val="140022"/>
              </a:lnSpc>
              <a:spcBef>
                <a:spcPts val="0"/>
              </a:spcBef>
              <a:spcAft>
                <a:spcPts val="0"/>
              </a:spcAft>
              <a:buNone/>
            </a:pPr>
            <a:r>
              <a:rPr lang="en-US" sz="2631" b="0" i="0" u="none" strike="noStrike" cap="none">
                <a:solidFill>
                  <a:srgbClr val="000000"/>
                </a:solidFill>
                <a:latin typeface="Arial"/>
                <a:ea typeface="Arial"/>
                <a:cs typeface="Arial"/>
                <a:sym typeface="Arial"/>
              </a:rPr>
              <a:t>Mục tiêu: Tạo ra một cơ sở dữ liệu số hóa, giúp dược sĩ nhanh chóng tra cứu thông tin và hướng dẫn cho bệnh nhân nước ngoài, giảm thiểu rào cản ngôn ngữ và đảm bảo tính chính xác.</a:t>
            </a:r>
            <a:endParaRPr/>
          </a:p>
          <a:p>
            <a:pPr marL="0" marR="0" lvl="0" indent="0" algn="l" rtl="0">
              <a:lnSpc>
                <a:spcPct val="140022"/>
              </a:lnSpc>
              <a:spcBef>
                <a:spcPts val="0"/>
              </a:spcBef>
              <a:spcAft>
                <a:spcPts val="0"/>
              </a:spcAft>
              <a:buNone/>
            </a:pPr>
            <a:endParaRPr sz="2631" b="0" i="0" u="none" strike="noStrike" cap="none">
              <a:solidFill>
                <a:srgbClr val="000000"/>
              </a:solidFill>
              <a:latin typeface="Arial"/>
              <a:ea typeface="Arial"/>
              <a:cs typeface="Arial"/>
              <a:sym typeface="Arial"/>
            </a:endParaRPr>
          </a:p>
          <a:p>
            <a:pPr marL="0" marR="0" lvl="0" indent="0" algn="l" rtl="0">
              <a:lnSpc>
                <a:spcPct val="140022"/>
              </a:lnSpc>
              <a:spcBef>
                <a:spcPts val="0"/>
              </a:spcBef>
              <a:spcAft>
                <a:spcPts val="0"/>
              </a:spcAft>
              <a:buNone/>
            </a:pPr>
            <a:r>
              <a:rPr lang="en-US" sz="2631" b="1" i="0" u="sng" strike="noStrike" cap="none">
                <a:solidFill>
                  <a:srgbClr val="000000"/>
                </a:solidFill>
                <a:latin typeface="Arial"/>
                <a:ea typeface="Arial"/>
                <a:cs typeface="Arial"/>
                <a:sym typeface="Arial"/>
              </a:rPr>
              <a:t>Dự án 3:</a:t>
            </a:r>
            <a:r>
              <a:rPr lang="en-US" sz="2631" b="1" i="0" u="none" strike="noStrike" cap="none">
                <a:solidFill>
                  <a:srgbClr val="000000"/>
                </a:solidFill>
                <a:latin typeface="Arial"/>
                <a:ea typeface="Arial"/>
                <a:cs typeface="Arial"/>
                <a:sym typeface="Arial"/>
              </a:rPr>
              <a:t> "Dược sĩ Đối tác"</a:t>
            </a:r>
            <a:endParaRPr/>
          </a:p>
          <a:p>
            <a:pPr marL="0" marR="0" lvl="0" indent="0" algn="l" rtl="0">
              <a:lnSpc>
                <a:spcPct val="140022"/>
              </a:lnSpc>
              <a:spcBef>
                <a:spcPts val="0"/>
              </a:spcBef>
              <a:spcAft>
                <a:spcPts val="0"/>
              </a:spcAft>
              <a:buNone/>
            </a:pPr>
            <a:r>
              <a:rPr lang="en-US" sz="2631" b="0" i="0" u="none" strike="noStrike" cap="none">
                <a:solidFill>
                  <a:srgbClr val="000000"/>
                </a:solidFill>
                <a:latin typeface="Arial"/>
                <a:ea typeface="Arial"/>
                <a:cs typeface="Arial"/>
                <a:sym typeface="Arial"/>
              </a:rPr>
              <a:t>Đây là dự án tập trung vào việc xây dựng mối quan hệ và sự tin tưởng với cộng đồng người nước ngoài.</a:t>
            </a:r>
            <a:endParaRPr/>
          </a:p>
          <a:p>
            <a:pPr marL="0" marR="0" lvl="0" indent="0" algn="l" rtl="0">
              <a:lnSpc>
                <a:spcPct val="140022"/>
              </a:lnSpc>
              <a:spcBef>
                <a:spcPts val="0"/>
              </a:spcBef>
              <a:spcAft>
                <a:spcPts val="0"/>
              </a:spcAft>
              <a:buNone/>
            </a:pPr>
            <a:r>
              <a:rPr lang="en-US" sz="2631" b="0" i="0" u="none" strike="noStrike" cap="none">
                <a:solidFill>
                  <a:srgbClr val="000000"/>
                </a:solidFill>
                <a:latin typeface="Arial"/>
                <a:ea typeface="Arial"/>
                <a:cs typeface="Arial"/>
                <a:sym typeface="Arial"/>
              </a:rPr>
              <a:t>Mục tiêu: Xây dựng hình ảnh nhà thuốc không chỉ là nơi bán thuốc mà còn là một đối tác chăm sóc sức khỏe đáng tin cậy cho cộng đồng người nước ngoài.</a:t>
            </a:r>
            <a:endParaRPr/>
          </a:p>
        </p:txBody>
      </p:sp>
    </p:spTree>
  </p:cSld>
  <p:clrMapOvr>
    <a:masterClrMapping/>
  </p:clrMapOvr>
  <p:transition spd="slow">
    <p:push/>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C5D0FF"/>
        </a:solidFill>
        <a:effectLst/>
      </p:bgPr>
    </p:bg>
    <p:spTree>
      <p:nvGrpSpPr>
        <p:cNvPr id="1" name="Shape 340"/>
        <p:cNvGrpSpPr/>
        <p:nvPr/>
      </p:nvGrpSpPr>
      <p:grpSpPr>
        <a:xfrm>
          <a:off x="0" y="0"/>
          <a:ext cx="0" cy="0"/>
          <a:chOff x="0" y="0"/>
          <a:chExt cx="0" cy="0"/>
        </a:xfrm>
      </p:grpSpPr>
      <p:sp>
        <p:nvSpPr>
          <p:cNvPr id="341" name="Google Shape;341;p17"/>
          <p:cNvSpPr txBox="1"/>
          <p:nvPr/>
        </p:nvSpPr>
        <p:spPr>
          <a:xfrm>
            <a:off x="2937463" y="282301"/>
            <a:ext cx="14913909" cy="9233404"/>
          </a:xfrm>
          <a:prstGeom prst="rect">
            <a:avLst/>
          </a:prstGeom>
          <a:noFill/>
          <a:ln>
            <a:noFill/>
          </a:ln>
        </p:spPr>
        <p:txBody>
          <a:bodyPr spcFirstLastPara="1" wrap="square" lIns="0" tIns="0" rIns="0" bIns="0" anchor="t" anchorCtr="0">
            <a:spAutoFit/>
          </a:bodyPr>
          <a:lstStyle/>
          <a:p>
            <a:pPr marL="0" marR="0" lvl="0" indent="0" algn="l" rtl="0">
              <a:lnSpc>
                <a:spcPct val="140000"/>
              </a:lnSpc>
              <a:spcBef>
                <a:spcPts val="0"/>
              </a:spcBef>
              <a:spcAft>
                <a:spcPts val="0"/>
              </a:spcAft>
              <a:buNone/>
            </a:pPr>
            <a:r>
              <a:rPr lang="en-US" sz="2480" b="1" i="0" u="none" strike="noStrike" cap="none">
                <a:solidFill>
                  <a:srgbClr val="000000"/>
                </a:solidFill>
                <a:latin typeface="Arial"/>
                <a:ea typeface="Arial"/>
                <a:cs typeface="Arial"/>
                <a:sym typeface="Arial"/>
              </a:rPr>
              <a:t>Dự án 1: Nâng tầm Dịch vụ – Từ Tư duy Lợi nhuận đến Chất lượng Toàn cầu:</a:t>
            </a:r>
            <a:endParaRPr/>
          </a:p>
          <a:p>
            <a:pPr marL="0" marR="0" lvl="0" indent="0" algn="l" rtl="0">
              <a:lnSpc>
                <a:spcPct val="140000"/>
              </a:lnSpc>
              <a:spcBef>
                <a:spcPts val="0"/>
              </a:spcBef>
              <a:spcAft>
                <a:spcPts val="0"/>
              </a:spcAft>
              <a:buNone/>
            </a:pPr>
            <a:r>
              <a:rPr lang="en-US" sz="2480" b="0" i="0" u="none" strike="noStrike" cap="none">
                <a:solidFill>
                  <a:srgbClr val="000000"/>
                </a:solidFill>
                <a:latin typeface="Arial"/>
                <a:ea typeface="Arial"/>
                <a:cs typeface="Arial"/>
                <a:sym typeface="Arial"/>
              </a:rPr>
              <a:t>+Tăng lòng trung thành của khách hàng: Bằng cách tập trung vào chất lượng dịch vụ thay vì lợi nhuận, dự án sẽ xây dựng được lòng tin vững chắc từ khách hàng, khiến họ quay lại và giới thiệu nhà thuốc cho người khác.</a:t>
            </a:r>
            <a:endParaRPr/>
          </a:p>
          <a:p>
            <a:pPr marL="0" marR="0" lvl="0" indent="0" algn="l" rtl="0">
              <a:lnSpc>
                <a:spcPct val="140000"/>
              </a:lnSpc>
              <a:spcBef>
                <a:spcPts val="0"/>
              </a:spcBef>
              <a:spcAft>
                <a:spcPts val="0"/>
              </a:spcAft>
              <a:buNone/>
            </a:pPr>
            <a:r>
              <a:rPr lang="en-US" sz="2480" b="0" i="0" u="none" strike="noStrike" cap="none">
                <a:solidFill>
                  <a:srgbClr val="000000"/>
                </a:solidFill>
                <a:latin typeface="Arial"/>
                <a:ea typeface="Arial"/>
                <a:cs typeface="Arial"/>
                <a:sym typeface="Arial"/>
              </a:rPr>
              <a:t>+Giải quyết vấn đề cốt lõi: Dự án này đi thẳng vào nguyên nhân gốc rễ (tư duy đặt lợi nhuận lên trên), đảm bảo hiệu quả lâu dài thay vì chỉ giải quyết triệu chứng bề mặt.</a:t>
            </a:r>
            <a:endParaRPr/>
          </a:p>
          <a:p>
            <a:pPr marL="0" marR="0" lvl="0" indent="0" algn="l" rtl="0">
              <a:lnSpc>
                <a:spcPct val="140000"/>
              </a:lnSpc>
              <a:spcBef>
                <a:spcPts val="0"/>
              </a:spcBef>
              <a:spcAft>
                <a:spcPts val="0"/>
              </a:spcAft>
              <a:buNone/>
            </a:pPr>
            <a:endParaRPr sz="2480" b="0" i="0" u="none" strike="noStrike" cap="none">
              <a:solidFill>
                <a:srgbClr val="000000"/>
              </a:solidFill>
              <a:latin typeface="Arial"/>
              <a:ea typeface="Arial"/>
              <a:cs typeface="Arial"/>
              <a:sym typeface="Arial"/>
            </a:endParaRPr>
          </a:p>
          <a:p>
            <a:pPr marL="0" marR="0" lvl="0" indent="0" algn="l" rtl="0">
              <a:lnSpc>
                <a:spcPct val="140000"/>
              </a:lnSpc>
              <a:spcBef>
                <a:spcPts val="0"/>
              </a:spcBef>
              <a:spcAft>
                <a:spcPts val="0"/>
              </a:spcAft>
              <a:buNone/>
            </a:pPr>
            <a:r>
              <a:rPr lang="en-US" sz="2480" b="1" i="0" u="none" strike="noStrike" cap="none">
                <a:solidFill>
                  <a:srgbClr val="000000"/>
                </a:solidFill>
                <a:latin typeface="Arial"/>
                <a:ea typeface="Arial"/>
                <a:cs typeface="Arial"/>
                <a:sym typeface="Arial"/>
              </a:rPr>
              <a:t>Dự án 2: Cẩm nang Kỹ thuật số:</a:t>
            </a:r>
            <a:endParaRPr/>
          </a:p>
          <a:p>
            <a:pPr marL="0" marR="0" lvl="0" indent="0" algn="l" rtl="0">
              <a:lnSpc>
                <a:spcPct val="140000"/>
              </a:lnSpc>
              <a:spcBef>
                <a:spcPts val="0"/>
              </a:spcBef>
              <a:spcAft>
                <a:spcPts val="0"/>
              </a:spcAft>
              <a:buNone/>
            </a:pPr>
            <a:r>
              <a:rPr lang="en-US" sz="2480" b="0" i="0" u="none" strike="noStrike" cap="none">
                <a:solidFill>
                  <a:srgbClr val="000000"/>
                </a:solidFill>
                <a:latin typeface="Arial"/>
                <a:ea typeface="Arial"/>
                <a:cs typeface="Arial"/>
                <a:sym typeface="Arial"/>
              </a:rPr>
              <a:t>+Tăng tính chính xác và hiệu quả: Công cụ kỹ thuật số giúp dược sĩ tra cứu thông tin nhanh chóng và chính xác, giảm thiểu sai sót do rào cản ngôn ngữ. Việc sử dụng video và hình ảnh minh họa cũng làm cho việc tư vấn trở nên dễ hiểu hơn.</a:t>
            </a:r>
            <a:endParaRPr/>
          </a:p>
          <a:p>
            <a:pPr marL="0" marR="0" lvl="0" indent="0" algn="l" rtl="0">
              <a:lnSpc>
                <a:spcPct val="140000"/>
              </a:lnSpc>
              <a:spcBef>
                <a:spcPts val="0"/>
              </a:spcBef>
              <a:spcAft>
                <a:spcPts val="0"/>
              </a:spcAft>
              <a:buNone/>
            </a:pPr>
            <a:r>
              <a:rPr lang="en-US" sz="2480" b="0" i="0" u="none" strike="noStrike" cap="none">
                <a:solidFill>
                  <a:srgbClr val="000000"/>
                </a:solidFill>
                <a:latin typeface="Arial"/>
                <a:ea typeface="Arial"/>
                <a:cs typeface="Arial"/>
                <a:sym typeface="Arial"/>
              </a:rPr>
              <a:t>+Giảm áp lực cho nhân sự: Dược sĩ không cần phải ghi nhớ mọi thuật ngữ hay câu thoại bằng ngoại ngữ. Họ có thể sử dụng công cụ như một trợ lý đắc lực, giúp họ tự tin hơn khi tư vấn cho khách hàng nước ngoài.</a:t>
            </a:r>
            <a:endParaRPr/>
          </a:p>
          <a:p>
            <a:pPr marL="0" marR="0" lvl="0" indent="0" algn="l" rtl="0">
              <a:lnSpc>
                <a:spcPct val="140000"/>
              </a:lnSpc>
              <a:spcBef>
                <a:spcPts val="0"/>
              </a:spcBef>
              <a:spcAft>
                <a:spcPts val="0"/>
              </a:spcAft>
              <a:buNone/>
            </a:pPr>
            <a:endParaRPr sz="2480" b="0" i="0" u="none" strike="noStrike" cap="none">
              <a:solidFill>
                <a:srgbClr val="000000"/>
              </a:solidFill>
              <a:latin typeface="Arial"/>
              <a:ea typeface="Arial"/>
              <a:cs typeface="Arial"/>
              <a:sym typeface="Arial"/>
            </a:endParaRPr>
          </a:p>
          <a:p>
            <a:pPr marL="0" marR="0" lvl="0" indent="0" algn="l" rtl="0">
              <a:lnSpc>
                <a:spcPct val="140000"/>
              </a:lnSpc>
              <a:spcBef>
                <a:spcPts val="0"/>
              </a:spcBef>
              <a:spcAft>
                <a:spcPts val="0"/>
              </a:spcAft>
              <a:buNone/>
            </a:pPr>
            <a:r>
              <a:rPr lang="en-US" sz="2480" b="1" i="0" u="none" strike="noStrike" cap="none">
                <a:solidFill>
                  <a:srgbClr val="000000"/>
                </a:solidFill>
                <a:latin typeface="Arial"/>
                <a:ea typeface="Arial"/>
                <a:cs typeface="Arial"/>
                <a:sym typeface="Arial"/>
              </a:rPr>
              <a:t>Dự án 3: Dược sĩ Đối tác:</a:t>
            </a:r>
            <a:endParaRPr/>
          </a:p>
          <a:p>
            <a:pPr marL="0" marR="0" lvl="0" indent="0" algn="l" rtl="0">
              <a:lnSpc>
                <a:spcPct val="140000"/>
              </a:lnSpc>
              <a:spcBef>
                <a:spcPts val="0"/>
              </a:spcBef>
              <a:spcAft>
                <a:spcPts val="0"/>
              </a:spcAft>
              <a:buNone/>
            </a:pPr>
            <a:r>
              <a:rPr lang="en-US" sz="2480" b="0" i="0" u="none" strike="noStrike" cap="none">
                <a:solidFill>
                  <a:srgbClr val="000000"/>
                </a:solidFill>
                <a:latin typeface="Arial"/>
                <a:ea typeface="Arial"/>
                <a:cs typeface="Arial"/>
                <a:sym typeface="Arial"/>
              </a:rPr>
              <a:t>+Xây dựng hình ảnh thương hiệu: Dự án giúp nhà thuốc tạo dựng hình ảnh là một đối tác chăm sóc sức khỏe tận tâm, chuyên nghiệp, không chỉ là nơi bán thuốc. Điều này tạo ra một lợi thế cạnh tranh mạnh mẽ.</a:t>
            </a:r>
            <a:endParaRPr/>
          </a:p>
          <a:p>
            <a:pPr marL="0" marR="0" lvl="0" indent="0" algn="l" rtl="0">
              <a:lnSpc>
                <a:spcPct val="140000"/>
              </a:lnSpc>
              <a:spcBef>
                <a:spcPts val="0"/>
              </a:spcBef>
              <a:spcAft>
                <a:spcPts val="0"/>
              </a:spcAft>
              <a:buNone/>
            </a:pPr>
            <a:r>
              <a:rPr lang="en-US" sz="2480" b="0" i="0" u="none" strike="noStrike" cap="none">
                <a:solidFill>
                  <a:srgbClr val="000000"/>
                </a:solidFill>
                <a:latin typeface="Arial"/>
                <a:ea typeface="Arial"/>
                <a:cs typeface="Arial"/>
                <a:sym typeface="Arial"/>
              </a:rPr>
              <a:t>+Mở rộng kênh tiếp cận khách hàng: Bằng cách hợp tác với các tổ chức cộng đồng người nước ngoài và tạo các kênh giao tiếp trực tuyến, nhà thuốc có thể tiếp cận được một lượng lớn khách hàng tiềm năng, đồng thời xây dựng một cộng đồng người dùng trung thành.</a:t>
            </a:r>
            <a:endParaRPr/>
          </a:p>
        </p:txBody>
      </p:sp>
      <p:sp>
        <p:nvSpPr>
          <p:cNvPr id="342" name="Google Shape;342;p17"/>
          <p:cNvSpPr/>
          <p:nvPr/>
        </p:nvSpPr>
        <p:spPr>
          <a:xfrm>
            <a:off x="201581" y="4345534"/>
            <a:ext cx="2735882" cy="1595931"/>
          </a:xfrm>
          <a:custGeom>
            <a:avLst/>
            <a:gdLst/>
            <a:ahLst/>
            <a:cxnLst/>
            <a:rect l="l" t="t" r="r" b="b"/>
            <a:pathLst>
              <a:path w="2735882" h="1595931" extrusionOk="0">
                <a:moveTo>
                  <a:pt x="0" y="0"/>
                </a:moveTo>
                <a:lnTo>
                  <a:pt x="2735882" y="0"/>
                </a:lnTo>
                <a:lnTo>
                  <a:pt x="2735882" y="1595932"/>
                </a:lnTo>
                <a:lnTo>
                  <a:pt x="0" y="1595932"/>
                </a:lnTo>
                <a:lnTo>
                  <a:pt x="0" y="0"/>
                </a:lnTo>
                <a:close/>
              </a:path>
            </a:pathLst>
          </a:custGeom>
          <a:blipFill rotWithShape="1">
            <a:blip r:embed="rId3">
              <a:alphaModFix/>
            </a:blip>
            <a:stretch>
              <a:fillRect/>
            </a:stretch>
          </a:blipFill>
          <a:ln>
            <a:noFill/>
          </a:ln>
        </p:spPr>
        <p:txBody>
          <a:bodyPr/>
          <a:lstStyle/>
          <a:p>
            <a:endParaRPr lang="en-US"/>
          </a:p>
        </p:txBody>
      </p:sp>
    </p:spTree>
  </p:cSld>
  <p:clrMapOvr>
    <a:masterClrMapping/>
  </p:clrMapOvr>
  <p:transition spd="slow">
    <p:push/>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C5D0FF"/>
        </a:solidFill>
        <a:effectLst/>
      </p:bgPr>
    </p:bg>
    <p:spTree>
      <p:nvGrpSpPr>
        <p:cNvPr id="1" name="Shape 346"/>
        <p:cNvGrpSpPr/>
        <p:nvPr/>
      </p:nvGrpSpPr>
      <p:grpSpPr>
        <a:xfrm>
          <a:off x="0" y="0"/>
          <a:ext cx="0" cy="0"/>
          <a:chOff x="0" y="0"/>
          <a:chExt cx="0" cy="0"/>
        </a:xfrm>
      </p:grpSpPr>
      <p:sp>
        <p:nvSpPr>
          <p:cNvPr id="347" name="Google Shape;347;p18"/>
          <p:cNvSpPr txBox="1"/>
          <p:nvPr/>
        </p:nvSpPr>
        <p:spPr>
          <a:xfrm>
            <a:off x="2613231" y="72390"/>
            <a:ext cx="15341439" cy="10037446"/>
          </a:xfrm>
          <a:prstGeom prst="rect">
            <a:avLst/>
          </a:prstGeom>
          <a:noFill/>
          <a:ln>
            <a:noFill/>
          </a:ln>
        </p:spPr>
        <p:txBody>
          <a:bodyPr spcFirstLastPara="1" wrap="square" lIns="0" tIns="0" rIns="0" bIns="0" anchor="t" anchorCtr="0">
            <a:spAutoFit/>
          </a:bodyPr>
          <a:lstStyle/>
          <a:p>
            <a:pPr marL="0" marR="0" lvl="0" indent="0" algn="l" rtl="0">
              <a:lnSpc>
                <a:spcPct val="140014"/>
              </a:lnSpc>
              <a:spcBef>
                <a:spcPts val="0"/>
              </a:spcBef>
              <a:spcAft>
                <a:spcPts val="0"/>
              </a:spcAft>
              <a:buNone/>
            </a:pPr>
            <a:r>
              <a:rPr lang="en-US" sz="2699" b="1" i="0" u="none" strike="noStrike" cap="none">
                <a:solidFill>
                  <a:srgbClr val="000000"/>
                </a:solidFill>
                <a:latin typeface="Arial"/>
                <a:ea typeface="Arial"/>
                <a:cs typeface="Arial"/>
                <a:sym typeface="Arial"/>
              </a:rPr>
              <a:t>Dự án 1: Nâng tầm Dịch vụ – Từ Tư duy Lợi nhuận đến Chất lượng Toàn cầu:</a:t>
            </a:r>
            <a:endParaRPr/>
          </a:p>
          <a:p>
            <a:pPr marL="0" marR="0" lvl="0" indent="0" algn="l" rtl="0">
              <a:lnSpc>
                <a:spcPct val="140014"/>
              </a:lnSpc>
              <a:spcBef>
                <a:spcPts val="0"/>
              </a:spcBef>
              <a:spcAft>
                <a:spcPts val="0"/>
              </a:spcAft>
              <a:buNone/>
            </a:pPr>
            <a:r>
              <a:rPr lang="en-US" sz="2699" b="0" i="0" u="none" strike="noStrike" cap="none">
                <a:solidFill>
                  <a:srgbClr val="000000"/>
                </a:solidFill>
                <a:latin typeface="Arial"/>
                <a:ea typeface="Arial"/>
                <a:cs typeface="Arial"/>
                <a:sym typeface="Arial"/>
              </a:rPr>
              <a:t>Rủi ro 1 – Tư duy khó thay đổi: Thực tế ở TP.HCM: nhiều dược sĩ quen kiểu “bán nhanh cho khỏe”, không mặn mà tư vấn khách nước ngoài vì mất thời gian, ít lợi nhuận ngay.</a:t>
            </a:r>
            <a:endParaRPr/>
          </a:p>
          <a:p>
            <a:pPr marL="0" marR="0" lvl="0" indent="0" algn="l" rtl="0">
              <a:lnSpc>
                <a:spcPct val="140014"/>
              </a:lnSpc>
              <a:spcBef>
                <a:spcPts val="0"/>
              </a:spcBef>
              <a:spcAft>
                <a:spcPts val="0"/>
              </a:spcAft>
              <a:buNone/>
            </a:pPr>
            <a:r>
              <a:rPr lang="en-US" sz="2699" b="0" i="0" u="none" strike="noStrike" cap="none">
                <a:solidFill>
                  <a:srgbClr val="000000"/>
                </a:solidFill>
                <a:latin typeface="Arial"/>
                <a:ea typeface="Arial"/>
                <a:cs typeface="Arial"/>
                <a:sym typeface="Arial"/>
              </a:rPr>
              <a:t>Nếu chỉ tập trung training lý thuyết → dễ bị làm hình thức, không thay đổi thật.</a:t>
            </a:r>
            <a:endParaRPr/>
          </a:p>
          <a:p>
            <a:pPr marL="0" marR="0" lvl="0" indent="0" algn="l" rtl="0">
              <a:lnSpc>
                <a:spcPct val="140014"/>
              </a:lnSpc>
              <a:spcBef>
                <a:spcPts val="0"/>
              </a:spcBef>
              <a:spcAft>
                <a:spcPts val="0"/>
              </a:spcAft>
              <a:buNone/>
            </a:pPr>
            <a:r>
              <a:rPr lang="en-US" sz="2699" b="0" i="0" u="none" strike="noStrike" cap="none">
                <a:solidFill>
                  <a:srgbClr val="000000"/>
                </a:solidFill>
                <a:latin typeface="Arial"/>
                <a:ea typeface="Arial"/>
                <a:cs typeface="Arial"/>
                <a:sym typeface="Arial"/>
              </a:rPr>
              <a:t>Rủi ro 2 – Ảnh hưởng doanh thu ngắn hạn: Nhà thuốc ở khu dân cư đông khách Việt sẽ thấy phục vụ khách Tây tốn thời gian, khiến họ bỏ lỡ khách Việt chờ ngoài → gây áp lực từ quản lý vì “giảm hiệu suất bán hàng”.</a:t>
            </a:r>
            <a:endParaRPr/>
          </a:p>
          <a:p>
            <a:pPr marL="0" marR="0" lvl="0" indent="0" algn="l" rtl="0">
              <a:lnSpc>
                <a:spcPct val="140014"/>
              </a:lnSpc>
              <a:spcBef>
                <a:spcPts val="0"/>
              </a:spcBef>
              <a:spcAft>
                <a:spcPts val="0"/>
              </a:spcAft>
              <a:buNone/>
            </a:pPr>
            <a:endParaRPr sz="2699" b="0" i="0" u="none" strike="noStrike" cap="none">
              <a:solidFill>
                <a:srgbClr val="000000"/>
              </a:solidFill>
              <a:latin typeface="Arial"/>
              <a:ea typeface="Arial"/>
              <a:cs typeface="Arial"/>
              <a:sym typeface="Arial"/>
            </a:endParaRPr>
          </a:p>
          <a:p>
            <a:pPr marL="0" marR="0" lvl="0" indent="0" algn="l" rtl="0">
              <a:lnSpc>
                <a:spcPct val="140014"/>
              </a:lnSpc>
              <a:spcBef>
                <a:spcPts val="0"/>
              </a:spcBef>
              <a:spcAft>
                <a:spcPts val="0"/>
              </a:spcAft>
              <a:buNone/>
            </a:pPr>
            <a:r>
              <a:rPr lang="en-US" sz="2699" b="1" i="0" u="none" strike="noStrike" cap="none">
                <a:solidFill>
                  <a:srgbClr val="000000"/>
                </a:solidFill>
                <a:latin typeface="Arial"/>
                <a:ea typeface="Arial"/>
                <a:cs typeface="Arial"/>
                <a:sym typeface="Arial"/>
              </a:rPr>
              <a:t>Dự án 2: Cẩm nang Kỹ thuật số:</a:t>
            </a:r>
            <a:endParaRPr/>
          </a:p>
          <a:p>
            <a:pPr marL="0" marR="0" lvl="0" indent="0" algn="l" rtl="0">
              <a:lnSpc>
                <a:spcPct val="140014"/>
              </a:lnSpc>
              <a:spcBef>
                <a:spcPts val="0"/>
              </a:spcBef>
              <a:spcAft>
                <a:spcPts val="0"/>
              </a:spcAft>
              <a:buNone/>
            </a:pPr>
            <a:r>
              <a:rPr lang="en-US" sz="2699" b="0" i="0" u="none" strike="noStrike" cap="none">
                <a:solidFill>
                  <a:srgbClr val="000000"/>
                </a:solidFill>
                <a:latin typeface="Arial"/>
                <a:ea typeface="Arial"/>
                <a:cs typeface="Arial"/>
                <a:sym typeface="Arial"/>
              </a:rPr>
              <a:t>Rủi ro 1 – Thiếu hạ tầng đồng bộ: Ở TP.HCM, nhiều nhà thuốc nhỏ, lẻ không đủ máy tính bảng/smartphone cho dược sĩ → khó triển khai cẩm nang số ngay tại quầy.</a:t>
            </a:r>
            <a:endParaRPr/>
          </a:p>
          <a:p>
            <a:pPr marL="0" marR="0" lvl="0" indent="0" algn="l" rtl="0">
              <a:lnSpc>
                <a:spcPct val="140014"/>
              </a:lnSpc>
              <a:spcBef>
                <a:spcPts val="0"/>
              </a:spcBef>
              <a:spcAft>
                <a:spcPts val="0"/>
              </a:spcAft>
              <a:buNone/>
            </a:pPr>
            <a:r>
              <a:rPr lang="en-US" sz="2699" b="0" i="0" u="none" strike="noStrike" cap="none">
                <a:solidFill>
                  <a:srgbClr val="000000"/>
                </a:solidFill>
                <a:latin typeface="Arial"/>
                <a:ea typeface="Arial"/>
                <a:cs typeface="Arial"/>
                <a:sym typeface="Arial"/>
              </a:rPr>
              <a:t>Rủi ro 2 – Khả năng sử dụng công nghệ hạn chế: Một số dược sĩ lớn tuổi không quen dùng app/tra cứu nhanh → thao tác chậm, gây khó chịu cho khách đang chờ.</a:t>
            </a:r>
            <a:endParaRPr/>
          </a:p>
          <a:p>
            <a:pPr marL="0" marR="0" lvl="0" indent="0" algn="l" rtl="0">
              <a:lnSpc>
                <a:spcPct val="140014"/>
              </a:lnSpc>
              <a:spcBef>
                <a:spcPts val="0"/>
              </a:spcBef>
              <a:spcAft>
                <a:spcPts val="0"/>
              </a:spcAft>
              <a:buNone/>
            </a:pPr>
            <a:endParaRPr sz="2699" b="0" i="0" u="none" strike="noStrike" cap="none">
              <a:solidFill>
                <a:srgbClr val="000000"/>
              </a:solidFill>
              <a:latin typeface="Arial"/>
              <a:ea typeface="Arial"/>
              <a:cs typeface="Arial"/>
              <a:sym typeface="Arial"/>
            </a:endParaRPr>
          </a:p>
          <a:p>
            <a:pPr marL="0" marR="0" lvl="0" indent="0" algn="l" rtl="0">
              <a:lnSpc>
                <a:spcPct val="140014"/>
              </a:lnSpc>
              <a:spcBef>
                <a:spcPts val="0"/>
              </a:spcBef>
              <a:spcAft>
                <a:spcPts val="0"/>
              </a:spcAft>
              <a:buNone/>
            </a:pPr>
            <a:r>
              <a:rPr lang="en-US" sz="2699" b="1" i="0" u="none" strike="noStrike" cap="none">
                <a:solidFill>
                  <a:srgbClr val="000000"/>
                </a:solidFill>
                <a:latin typeface="Arial"/>
                <a:ea typeface="Arial"/>
                <a:cs typeface="Arial"/>
                <a:sym typeface="Arial"/>
              </a:rPr>
              <a:t>Dự án 3: Dược sĩ Đối tác:</a:t>
            </a:r>
            <a:endParaRPr/>
          </a:p>
          <a:p>
            <a:pPr marL="0" marR="0" lvl="0" indent="0" algn="l" rtl="0">
              <a:lnSpc>
                <a:spcPct val="140014"/>
              </a:lnSpc>
              <a:spcBef>
                <a:spcPts val="0"/>
              </a:spcBef>
              <a:spcAft>
                <a:spcPts val="0"/>
              </a:spcAft>
              <a:buNone/>
            </a:pPr>
            <a:r>
              <a:rPr lang="en-US" sz="2699" b="0" i="0" u="none" strike="noStrike" cap="none">
                <a:solidFill>
                  <a:srgbClr val="000000"/>
                </a:solidFill>
                <a:latin typeface="Arial"/>
                <a:ea typeface="Arial"/>
                <a:cs typeface="Arial"/>
                <a:sym typeface="Arial"/>
              </a:rPr>
              <a:t>Rủi ro 1 – Nguồn lực nhân sự: TP.HCM có nhiều khách du lịch, nhưng nếu chỉ định 1–2 dược sĩ “chuyên trách khách nước ngoài” → vào giờ cao điểm sẽ quá tải, các dược sĩ khác sẽ thấy không công bằng.</a:t>
            </a:r>
            <a:endParaRPr/>
          </a:p>
          <a:p>
            <a:pPr marL="0" marR="0" lvl="0" indent="0" algn="l" rtl="0">
              <a:lnSpc>
                <a:spcPct val="140014"/>
              </a:lnSpc>
              <a:spcBef>
                <a:spcPts val="0"/>
              </a:spcBef>
              <a:spcAft>
                <a:spcPts val="0"/>
              </a:spcAft>
              <a:buNone/>
            </a:pPr>
            <a:r>
              <a:rPr lang="en-US" sz="2699" b="0" i="0" u="none" strike="noStrike" cap="none">
                <a:solidFill>
                  <a:srgbClr val="000000"/>
                </a:solidFill>
                <a:latin typeface="Arial"/>
                <a:ea typeface="Arial"/>
                <a:cs typeface="Arial"/>
                <a:sym typeface="Arial"/>
              </a:rPr>
              <a:t>Rủi ro 2 – Khách hàng chưa tin tưởng ngay: Người nước ngoài ở TP.HCM (quận 1, Thảo Điền, Phú Mỹ Hưng) thường đã quen mua thuốc ở chuỗi lớn như Pharmacity, Guardian. Nếu nhà thuốc nhỏ tuyên bố “đối tác tin cậy” nhưng chưa có uy tín → dễ bị nghi ngờ, khó thu hút khách ban đầu.</a:t>
            </a:r>
            <a:endParaRPr/>
          </a:p>
        </p:txBody>
      </p:sp>
      <p:sp>
        <p:nvSpPr>
          <p:cNvPr id="348" name="Google Shape;348;p18"/>
          <p:cNvSpPr/>
          <p:nvPr/>
        </p:nvSpPr>
        <p:spPr>
          <a:xfrm>
            <a:off x="0" y="4345534"/>
            <a:ext cx="2735882" cy="1595931"/>
          </a:xfrm>
          <a:custGeom>
            <a:avLst/>
            <a:gdLst/>
            <a:ahLst/>
            <a:cxnLst/>
            <a:rect l="l" t="t" r="r" b="b"/>
            <a:pathLst>
              <a:path w="2735882" h="1595931" extrusionOk="0">
                <a:moveTo>
                  <a:pt x="0" y="0"/>
                </a:moveTo>
                <a:lnTo>
                  <a:pt x="2735882" y="0"/>
                </a:lnTo>
                <a:lnTo>
                  <a:pt x="2735882" y="1595932"/>
                </a:lnTo>
                <a:lnTo>
                  <a:pt x="0" y="1595932"/>
                </a:lnTo>
                <a:lnTo>
                  <a:pt x="0" y="0"/>
                </a:lnTo>
                <a:close/>
              </a:path>
            </a:pathLst>
          </a:custGeom>
          <a:blipFill rotWithShape="1">
            <a:blip r:embed="rId3">
              <a:alphaModFix/>
            </a:blip>
            <a:stretch>
              <a:fillRect/>
            </a:stretch>
          </a:blipFill>
          <a:ln>
            <a:noFill/>
          </a:ln>
        </p:spPr>
        <p:txBody>
          <a:bodyPr/>
          <a:lstStyle/>
          <a:p>
            <a:endParaRPr lang="en-US"/>
          </a:p>
        </p:txBody>
      </p:sp>
    </p:spTree>
  </p:cSld>
  <p:clrMapOvr>
    <a:masterClrMapping/>
  </p:clrMapOvr>
  <p:transition spd="slow">
    <p:push/>
  </p:transition>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C5D0FF"/>
        </a:solidFill>
        <a:effectLst/>
      </p:bgPr>
    </p:bg>
    <p:spTree>
      <p:nvGrpSpPr>
        <p:cNvPr id="1" name="Shape 352"/>
        <p:cNvGrpSpPr/>
        <p:nvPr/>
      </p:nvGrpSpPr>
      <p:grpSpPr>
        <a:xfrm>
          <a:off x="0" y="0"/>
          <a:ext cx="0" cy="0"/>
          <a:chOff x="0" y="0"/>
          <a:chExt cx="0" cy="0"/>
        </a:xfrm>
      </p:grpSpPr>
      <p:sp>
        <p:nvSpPr>
          <p:cNvPr id="353" name="Google Shape;353;p19"/>
          <p:cNvSpPr/>
          <p:nvPr/>
        </p:nvSpPr>
        <p:spPr>
          <a:xfrm>
            <a:off x="163456" y="4132129"/>
            <a:ext cx="2735882" cy="1595169"/>
          </a:xfrm>
          <a:custGeom>
            <a:avLst/>
            <a:gdLst/>
            <a:ahLst/>
            <a:cxnLst/>
            <a:rect l="l" t="t" r="r" b="b"/>
            <a:pathLst>
              <a:path w="2735882" h="1595169" extrusionOk="0">
                <a:moveTo>
                  <a:pt x="0" y="0"/>
                </a:moveTo>
                <a:lnTo>
                  <a:pt x="2735882" y="0"/>
                </a:lnTo>
                <a:lnTo>
                  <a:pt x="2735882" y="1595169"/>
                </a:lnTo>
                <a:lnTo>
                  <a:pt x="0" y="1595169"/>
                </a:lnTo>
                <a:lnTo>
                  <a:pt x="0" y="0"/>
                </a:lnTo>
                <a:close/>
              </a:path>
            </a:pathLst>
          </a:custGeom>
          <a:blipFill rotWithShape="1">
            <a:blip r:embed="rId3">
              <a:alphaModFix/>
            </a:blip>
            <a:stretch>
              <a:fillRect/>
            </a:stretch>
          </a:blipFill>
          <a:ln>
            <a:noFill/>
          </a:ln>
        </p:spPr>
        <p:txBody>
          <a:bodyPr/>
          <a:lstStyle/>
          <a:p>
            <a:endParaRPr lang="en-US"/>
          </a:p>
        </p:txBody>
      </p:sp>
      <p:sp>
        <p:nvSpPr>
          <p:cNvPr id="354" name="Google Shape;354;p19"/>
          <p:cNvSpPr txBox="1"/>
          <p:nvPr/>
        </p:nvSpPr>
        <p:spPr>
          <a:xfrm>
            <a:off x="3200239" y="410800"/>
            <a:ext cx="14667149" cy="9671051"/>
          </a:xfrm>
          <a:prstGeom prst="rect">
            <a:avLst/>
          </a:prstGeom>
          <a:noFill/>
          <a:ln>
            <a:noFill/>
          </a:ln>
        </p:spPr>
        <p:txBody>
          <a:bodyPr spcFirstLastPara="1" wrap="square" lIns="0" tIns="0" rIns="0" bIns="0" anchor="t" anchorCtr="0">
            <a:spAutoFit/>
          </a:bodyPr>
          <a:lstStyle/>
          <a:p>
            <a:pPr marL="0" marR="0" lvl="0" indent="0" algn="l" rtl="0">
              <a:lnSpc>
                <a:spcPct val="140016"/>
              </a:lnSpc>
              <a:spcBef>
                <a:spcPts val="0"/>
              </a:spcBef>
              <a:spcAft>
                <a:spcPts val="0"/>
              </a:spcAft>
              <a:buNone/>
            </a:pPr>
            <a:r>
              <a:rPr lang="en-US" sz="2499" b="1" i="0" u="sng" strike="noStrike" cap="none">
                <a:solidFill>
                  <a:srgbClr val="000000"/>
                </a:solidFill>
                <a:latin typeface="Arial"/>
                <a:ea typeface="Arial"/>
                <a:cs typeface="Arial"/>
                <a:sym typeface="Arial"/>
              </a:rPr>
              <a:t>Dự án 1: </a:t>
            </a:r>
            <a:r>
              <a:rPr lang="en-US" sz="2499" b="1" i="0" u="none" strike="noStrike" cap="none">
                <a:solidFill>
                  <a:srgbClr val="000000"/>
                </a:solidFill>
                <a:latin typeface="Arial"/>
                <a:ea typeface="Arial"/>
                <a:cs typeface="Arial"/>
                <a:sym typeface="Arial"/>
              </a:rPr>
              <a:t>Nâng tầm Dịch vụ – Từ Tư duy Lợi nhuận đến Chất lượng Toàn cầu: </a:t>
            </a:r>
            <a:endParaRPr/>
          </a:p>
          <a:p>
            <a:pPr marL="0" marR="0" lvl="0" indent="0" algn="l" rtl="0">
              <a:lnSpc>
                <a:spcPct val="140016"/>
              </a:lnSpc>
              <a:spcBef>
                <a:spcPts val="0"/>
              </a:spcBef>
              <a:spcAft>
                <a:spcPts val="0"/>
              </a:spcAft>
              <a:buNone/>
            </a:pPr>
            <a:r>
              <a:rPr lang="en-US" sz="2499" b="0" i="0" u="none" strike="noStrike" cap="none">
                <a:solidFill>
                  <a:srgbClr val="000000"/>
                </a:solidFill>
                <a:latin typeface="Arial"/>
                <a:ea typeface="Arial"/>
                <a:cs typeface="Arial"/>
                <a:sym typeface="Arial"/>
              </a:rPr>
              <a:t>     • Điểm mạnh:</a:t>
            </a:r>
            <a:endParaRPr/>
          </a:p>
          <a:p>
            <a:pPr marL="0" marR="0" lvl="0" indent="0" algn="l" rtl="0">
              <a:lnSpc>
                <a:spcPct val="140016"/>
              </a:lnSpc>
              <a:spcBef>
                <a:spcPts val="0"/>
              </a:spcBef>
              <a:spcAft>
                <a:spcPts val="0"/>
              </a:spcAft>
              <a:buNone/>
            </a:pPr>
            <a:r>
              <a:rPr lang="en-US" sz="2499" b="0" i="0" u="none" strike="noStrike" cap="none">
                <a:solidFill>
                  <a:srgbClr val="000000"/>
                </a:solidFill>
                <a:latin typeface="Arial"/>
                <a:ea typeface="Arial"/>
                <a:cs typeface="Arial"/>
                <a:sym typeface="Arial"/>
              </a:rPr>
              <a:t>- Nâng tầm dịch vụ: Dự án tập trung vào việc tạo ra chất lượng dịch vụ tốt hơn, giúp nâng cao trải nghiệm của khách hàng.</a:t>
            </a:r>
            <a:endParaRPr/>
          </a:p>
          <a:p>
            <a:pPr marL="0" marR="0" lvl="0" indent="0" algn="l" rtl="0">
              <a:lnSpc>
                <a:spcPct val="140016"/>
              </a:lnSpc>
              <a:spcBef>
                <a:spcPts val="0"/>
              </a:spcBef>
              <a:spcAft>
                <a:spcPts val="0"/>
              </a:spcAft>
              <a:buNone/>
            </a:pPr>
            <a:r>
              <a:rPr lang="en-US" sz="2499" b="0" i="0" u="none" strike="noStrike" cap="none">
                <a:solidFill>
                  <a:srgbClr val="000000"/>
                </a:solidFill>
                <a:latin typeface="Arial"/>
                <a:ea typeface="Arial"/>
                <a:cs typeface="Arial"/>
                <a:sym typeface="Arial"/>
              </a:rPr>
              <a:t>- Thỏa mãn nhu cầu: Nâng cao chất lượng tư vấn, giúp khách hàng hài lòng hơn và tạo sự tin tưởng.</a:t>
            </a:r>
            <a:endParaRPr/>
          </a:p>
          <a:p>
            <a:pPr marL="0" marR="0" lvl="0" indent="0" algn="l" rtl="0">
              <a:lnSpc>
                <a:spcPct val="140016"/>
              </a:lnSpc>
              <a:spcBef>
                <a:spcPts val="0"/>
              </a:spcBef>
              <a:spcAft>
                <a:spcPts val="0"/>
              </a:spcAft>
              <a:buNone/>
            </a:pPr>
            <a:r>
              <a:rPr lang="en-US" sz="2499" b="0" i="0" u="none" strike="noStrike" cap="none">
                <a:solidFill>
                  <a:srgbClr val="000000"/>
                </a:solidFill>
                <a:latin typeface="Arial"/>
                <a:ea typeface="Arial"/>
                <a:cs typeface="Arial"/>
                <a:sym typeface="Arial"/>
              </a:rPr>
              <a:t>- Tăng tính chuyên nghiệp.</a:t>
            </a:r>
            <a:endParaRPr/>
          </a:p>
          <a:p>
            <a:pPr marL="0" marR="0" lvl="0" indent="0" algn="l" rtl="0">
              <a:lnSpc>
                <a:spcPct val="140016"/>
              </a:lnSpc>
              <a:spcBef>
                <a:spcPts val="0"/>
              </a:spcBef>
              <a:spcAft>
                <a:spcPts val="0"/>
              </a:spcAft>
              <a:buNone/>
            </a:pPr>
            <a:r>
              <a:rPr lang="en-US" sz="2499" b="0" i="0" u="none" strike="noStrike" cap="none">
                <a:solidFill>
                  <a:srgbClr val="000000"/>
                </a:solidFill>
                <a:latin typeface="Arial"/>
                <a:ea typeface="Arial"/>
                <a:cs typeface="Arial"/>
                <a:sym typeface="Arial"/>
              </a:rPr>
              <a:t>- Giải quyết vấn đề: Dự án nhắm đến việc giải quyết nguyên nhân của những phản hồi tiêu cực, đảm bảo giải quyết triệt để vấn đề và cải thiện lâu dài.</a:t>
            </a:r>
            <a:endParaRPr/>
          </a:p>
          <a:p>
            <a:pPr marL="0" marR="0" lvl="0" indent="0" algn="l" rtl="0">
              <a:lnSpc>
                <a:spcPct val="140016"/>
              </a:lnSpc>
              <a:spcBef>
                <a:spcPts val="0"/>
              </a:spcBef>
              <a:spcAft>
                <a:spcPts val="0"/>
              </a:spcAft>
              <a:buNone/>
            </a:pPr>
            <a:r>
              <a:rPr lang="en-US" sz="2499" b="0" i="0" u="none" strike="noStrike" cap="none">
                <a:solidFill>
                  <a:srgbClr val="000000"/>
                </a:solidFill>
                <a:latin typeface="Arial"/>
                <a:ea typeface="Arial"/>
                <a:cs typeface="Arial"/>
                <a:sym typeface="Arial"/>
              </a:rPr>
              <a:t>- Cải thiện hiệu quả: Tăng tính chính xác và hiệu quả trong công việc, giảm thiểu sai sót và rút ngắn thời gian tư vấn.</a:t>
            </a:r>
            <a:endParaRPr/>
          </a:p>
          <a:p>
            <a:pPr marL="0" marR="0" lvl="0" indent="0" algn="l" rtl="0">
              <a:lnSpc>
                <a:spcPct val="140016"/>
              </a:lnSpc>
              <a:spcBef>
                <a:spcPts val="0"/>
              </a:spcBef>
              <a:spcAft>
                <a:spcPts val="0"/>
              </a:spcAft>
              <a:buNone/>
            </a:pPr>
            <a:r>
              <a:rPr lang="en-US" sz="2499" b="0" i="0" u="none" strike="noStrike" cap="none">
                <a:solidFill>
                  <a:srgbClr val="000000"/>
                </a:solidFill>
                <a:latin typeface="Arial"/>
                <a:ea typeface="Arial"/>
                <a:cs typeface="Arial"/>
                <a:sym typeface="Arial"/>
              </a:rPr>
              <a:t>- Tận dụng công nghệ: Sử dụng video và hình ảnh giúp cho việc tư vấn trở nên trực quan, sinh động hơn.</a:t>
            </a:r>
            <a:endParaRPr/>
          </a:p>
          <a:p>
            <a:pPr marL="0" marR="0" lvl="0" indent="0" algn="l" rtl="0">
              <a:lnSpc>
                <a:spcPct val="140016"/>
              </a:lnSpc>
              <a:spcBef>
                <a:spcPts val="0"/>
              </a:spcBef>
              <a:spcAft>
                <a:spcPts val="0"/>
              </a:spcAft>
              <a:buNone/>
            </a:pPr>
            <a:r>
              <a:rPr lang="en-US" sz="2499" b="0" i="0" u="none" strike="noStrike" cap="none">
                <a:solidFill>
                  <a:srgbClr val="000000"/>
                </a:solidFill>
                <a:latin typeface="Arial"/>
                <a:ea typeface="Arial"/>
                <a:cs typeface="Arial"/>
                <a:sym typeface="Arial"/>
              </a:rPr>
              <a:t>     • Điểm yếu:</a:t>
            </a:r>
            <a:endParaRPr/>
          </a:p>
          <a:p>
            <a:pPr marL="0" marR="0" lvl="0" indent="0" algn="l" rtl="0">
              <a:lnSpc>
                <a:spcPct val="140016"/>
              </a:lnSpc>
              <a:spcBef>
                <a:spcPts val="0"/>
              </a:spcBef>
              <a:spcAft>
                <a:spcPts val="0"/>
              </a:spcAft>
              <a:buNone/>
            </a:pPr>
            <a:r>
              <a:rPr lang="en-US" sz="2499" b="0" i="0" u="none" strike="noStrike" cap="none">
                <a:solidFill>
                  <a:srgbClr val="000000"/>
                </a:solidFill>
                <a:latin typeface="Arial"/>
                <a:ea typeface="Arial"/>
                <a:cs typeface="Arial"/>
                <a:sym typeface="Arial"/>
              </a:rPr>
              <a:t>- Phụ thuộc công nghệ: Việc sử dụng các công cụ công nghệ có thể gặp khó khăn nếu người dùng không quen thuộc hoặc không có thiết bị phù hợp.</a:t>
            </a:r>
            <a:endParaRPr/>
          </a:p>
          <a:p>
            <a:pPr marL="0" marR="0" lvl="0" indent="0" algn="l" rtl="0">
              <a:lnSpc>
                <a:spcPct val="140016"/>
              </a:lnSpc>
              <a:spcBef>
                <a:spcPts val="0"/>
              </a:spcBef>
              <a:spcAft>
                <a:spcPts val="0"/>
              </a:spcAft>
              <a:buNone/>
            </a:pPr>
            <a:r>
              <a:rPr lang="en-US" sz="2499" b="0" i="0" u="none" strike="noStrike" cap="none">
                <a:solidFill>
                  <a:srgbClr val="000000"/>
                </a:solidFill>
                <a:latin typeface="Arial"/>
                <a:ea typeface="Arial"/>
                <a:cs typeface="Arial"/>
                <a:sym typeface="Arial"/>
              </a:rPr>
              <a:t>- Hạn chế tiếp cận: Dự án chỉ phù hợp với những người có hiểu biết về công nghệ hoặc có thiết bị tương thích.</a:t>
            </a:r>
            <a:endParaRPr/>
          </a:p>
          <a:p>
            <a:pPr marL="0" marR="0" lvl="0" indent="0" algn="l" rtl="0">
              <a:lnSpc>
                <a:spcPct val="140016"/>
              </a:lnSpc>
              <a:spcBef>
                <a:spcPts val="0"/>
              </a:spcBef>
              <a:spcAft>
                <a:spcPts val="0"/>
              </a:spcAft>
              <a:buNone/>
            </a:pPr>
            <a:r>
              <a:rPr lang="en-US" sz="2499" b="0" i="0" u="none" strike="noStrike" cap="none">
                <a:solidFill>
                  <a:srgbClr val="000000"/>
                </a:solidFill>
                <a:latin typeface="Arial"/>
                <a:ea typeface="Arial"/>
                <a:cs typeface="Arial"/>
                <a:sym typeface="Arial"/>
              </a:rPr>
              <a:t>- Chi phí: Việc đầu tư vào công nghệ và đào tạo có thể tốn kém.</a:t>
            </a:r>
            <a:endParaRPr/>
          </a:p>
          <a:p>
            <a:pPr marL="0" marR="0" lvl="0" indent="0" algn="l" rtl="0">
              <a:lnSpc>
                <a:spcPct val="140016"/>
              </a:lnSpc>
              <a:spcBef>
                <a:spcPts val="0"/>
              </a:spcBef>
              <a:spcAft>
                <a:spcPts val="0"/>
              </a:spcAft>
              <a:buNone/>
            </a:pPr>
            <a:r>
              <a:rPr lang="en-US" sz="2499" b="0" i="0" u="none" strike="noStrike" cap="none">
                <a:solidFill>
                  <a:srgbClr val="000000"/>
                </a:solidFill>
                <a:latin typeface="Arial"/>
                <a:ea typeface="Arial"/>
                <a:cs typeface="Arial"/>
                <a:sym typeface="Arial"/>
              </a:rPr>
              <a:t>     • Tính hợp lý: Dự án này rất hợp lý trong bối cảnh hiện đại, khi mà khách hàng ngày càng mong đợi những trải nghiệm dịch vụ chất lượng cao. Việc ứng dụng công nghệ để nâng cao chất lượng tư vấn là một hướng đi đúng đắn, giúp tạo sự khác biệt và lợi thế cạnh tranh so với các nhà thuốc truyền thống.</a:t>
            </a:r>
            <a:endParaRPr/>
          </a:p>
          <a:p>
            <a:pPr marL="0" marR="0" lvl="0" indent="0" algn="l" rtl="0">
              <a:lnSpc>
                <a:spcPct val="140016"/>
              </a:lnSpc>
              <a:spcBef>
                <a:spcPts val="0"/>
              </a:spcBef>
              <a:spcAft>
                <a:spcPts val="0"/>
              </a:spcAft>
              <a:buNone/>
            </a:pPr>
            <a:endParaRPr sz="2499" b="0" i="0" u="none" strike="noStrike" cap="none">
              <a:solidFill>
                <a:srgbClr val="000000"/>
              </a:solidFill>
              <a:latin typeface="Arial"/>
              <a:ea typeface="Arial"/>
              <a:cs typeface="Arial"/>
              <a:sym typeface="Arial"/>
            </a:endParaRPr>
          </a:p>
        </p:txBody>
      </p:sp>
    </p:spTree>
  </p:cSld>
  <p:clrMapOvr>
    <a:masterClrMapping/>
  </p:clrMapOvr>
  <p:transition spd="slow">
    <p:push/>
  </p:transition>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rgbClr val="254E9D"/>
            </a:gs>
            <a:gs pos="100000">
              <a:srgbClr val="12316D"/>
            </a:gs>
          </a:gsLst>
          <a:lin ang="5400000" scaled="0"/>
        </a:gradFill>
        <a:effectLst/>
      </p:bgPr>
    </p:bg>
    <p:spTree>
      <p:nvGrpSpPr>
        <p:cNvPr id="1" name="Shape 95"/>
        <p:cNvGrpSpPr/>
        <p:nvPr/>
      </p:nvGrpSpPr>
      <p:grpSpPr>
        <a:xfrm>
          <a:off x="0" y="0"/>
          <a:ext cx="0" cy="0"/>
          <a:chOff x="0" y="0"/>
          <a:chExt cx="0" cy="0"/>
        </a:xfrm>
      </p:grpSpPr>
      <p:sp>
        <p:nvSpPr>
          <p:cNvPr id="96" name="Google Shape;96;p2"/>
          <p:cNvSpPr/>
          <p:nvPr/>
        </p:nvSpPr>
        <p:spPr>
          <a:xfrm>
            <a:off x="0" y="-102870"/>
            <a:ext cx="11260736" cy="10389870"/>
          </a:xfrm>
          <a:custGeom>
            <a:avLst/>
            <a:gdLst/>
            <a:ahLst/>
            <a:cxnLst/>
            <a:rect l="l" t="t" r="r" b="b"/>
            <a:pathLst>
              <a:path w="1744583" h="1609663" extrusionOk="0">
                <a:moveTo>
                  <a:pt x="0" y="0"/>
                </a:moveTo>
                <a:lnTo>
                  <a:pt x="1744583" y="0"/>
                </a:lnTo>
                <a:lnTo>
                  <a:pt x="1744583" y="1609663"/>
                </a:lnTo>
                <a:lnTo>
                  <a:pt x="0" y="1609663"/>
                </a:lnTo>
                <a:close/>
              </a:path>
            </a:pathLst>
          </a:custGeom>
          <a:solidFill>
            <a:srgbClr val="000000">
              <a:alpha val="0"/>
            </a:srgbClr>
          </a:solidFill>
          <a:ln w="12700" cap="flat" cmpd="sng">
            <a:solidFill>
              <a:srgbClr val="000000"/>
            </a:solidFill>
            <a:prstDash val="solid"/>
            <a:round/>
            <a:headEnd type="none" w="sm" len="sm"/>
            <a:tailEnd type="none" w="sm" len="sm"/>
          </a:ln>
        </p:spPr>
        <p:txBody>
          <a:bodyPr/>
          <a:lstStyle/>
          <a:p>
            <a:endParaRPr lang="en-US"/>
          </a:p>
        </p:txBody>
      </p:sp>
      <p:grpSp>
        <p:nvGrpSpPr>
          <p:cNvPr id="97" name="Google Shape;97;p2"/>
          <p:cNvGrpSpPr/>
          <p:nvPr/>
        </p:nvGrpSpPr>
        <p:grpSpPr>
          <a:xfrm>
            <a:off x="-392229" y="-3995712"/>
            <a:ext cx="15559528" cy="20047854"/>
            <a:chOff x="0" y="-38100"/>
            <a:chExt cx="660400" cy="850900"/>
          </a:xfrm>
        </p:grpSpPr>
        <p:sp>
          <p:nvSpPr>
            <p:cNvPr id="98" name="Google Shape;98;p2"/>
            <p:cNvSpPr/>
            <p:nvPr/>
          </p:nvSpPr>
          <p:spPr>
            <a:xfrm>
              <a:off x="0" y="0"/>
              <a:ext cx="660400" cy="812800"/>
            </a:xfrm>
            <a:custGeom>
              <a:avLst/>
              <a:gdLst/>
              <a:ahLst/>
              <a:cxnLst/>
              <a:rect l="l" t="t" r="r" b="b"/>
              <a:pathLst>
                <a:path w="660400" h="812800" extrusionOk="0">
                  <a:moveTo>
                    <a:pt x="220252" y="793731"/>
                  </a:moveTo>
                  <a:cubicBezTo>
                    <a:pt x="254109" y="805245"/>
                    <a:pt x="292600" y="812800"/>
                    <a:pt x="330378" y="812800"/>
                  </a:cubicBezTo>
                  <a:cubicBezTo>
                    <a:pt x="368157" y="812800"/>
                    <a:pt x="404509" y="806323"/>
                    <a:pt x="438009" y="794809"/>
                  </a:cubicBezTo>
                  <a:cubicBezTo>
                    <a:pt x="438723" y="794450"/>
                    <a:pt x="439435" y="794450"/>
                    <a:pt x="440148" y="794090"/>
                  </a:cubicBezTo>
                  <a:cubicBezTo>
                    <a:pt x="565955" y="748035"/>
                    <a:pt x="658618" y="626421"/>
                    <a:pt x="660400" y="484298"/>
                  </a:cubicBezTo>
                  <a:lnTo>
                    <a:pt x="660400" y="0"/>
                  </a:lnTo>
                  <a:lnTo>
                    <a:pt x="0" y="0"/>
                  </a:lnTo>
                  <a:lnTo>
                    <a:pt x="0" y="483939"/>
                  </a:lnTo>
                  <a:cubicBezTo>
                    <a:pt x="1782" y="627140"/>
                    <a:pt x="93019" y="748755"/>
                    <a:pt x="220252" y="79373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2"/>
            <p:cNvSpPr txBox="1"/>
            <p:nvPr/>
          </p:nvSpPr>
          <p:spPr>
            <a:xfrm>
              <a:off x="0" y="-38100"/>
              <a:ext cx="660400" cy="723900"/>
            </a:xfrm>
            <a:prstGeom prst="rect">
              <a:avLst/>
            </a:prstGeom>
            <a:noFill/>
            <a:ln>
              <a:noFill/>
            </a:ln>
          </p:spPr>
          <p:txBody>
            <a:bodyPr spcFirstLastPara="1" wrap="square" lIns="50800" tIns="50800" rIns="50800" bIns="50800" anchor="ctr" anchorCtr="0">
              <a:noAutofit/>
            </a:bodyPr>
            <a:lstStyle/>
            <a:p>
              <a:pPr marL="0" marR="0" lvl="0" indent="0" algn="ctr" rtl="0">
                <a:lnSpc>
                  <a:spcPct val="147722"/>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grpSp>
        <p:nvGrpSpPr>
          <p:cNvPr id="100" name="Google Shape;100;p2"/>
          <p:cNvGrpSpPr/>
          <p:nvPr/>
        </p:nvGrpSpPr>
        <p:grpSpPr>
          <a:xfrm>
            <a:off x="13130297" y="-360369"/>
            <a:ext cx="6368381" cy="11118918"/>
            <a:chOff x="0" y="-38100"/>
            <a:chExt cx="1677269" cy="2928439"/>
          </a:xfrm>
        </p:grpSpPr>
        <p:sp>
          <p:nvSpPr>
            <p:cNvPr id="101" name="Google Shape;101;p2"/>
            <p:cNvSpPr/>
            <p:nvPr/>
          </p:nvSpPr>
          <p:spPr>
            <a:xfrm>
              <a:off x="0" y="0"/>
              <a:ext cx="1677269" cy="2890339"/>
            </a:xfrm>
            <a:custGeom>
              <a:avLst/>
              <a:gdLst/>
              <a:ahLst/>
              <a:cxnLst/>
              <a:rect l="l" t="t" r="r" b="b"/>
              <a:pathLst>
                <a:path w="1677269" h="2890339" extrusionOk="0">
                  <a:moveTo>
                    <a:pt x="0" y="0"/>
                  </a:moveTo>
                  <a:lnTo>
                    <a:pt x="1677269" y="0"/>
                  </a:lnTo>
                  <a:lnTo>
                    <a:pt x="1677269" y="2890339"/>
                  </a:lnTo>
                  <a:lnTo>
                    <a:pt x="0" y="2890339"/>
                  </a:lnTo>
                  <a:close/>
                </a:path>
              </a:pathLst>
            </a:custGeom>
            <a:solidFill>
              <a:srgbClr val="FFFFFF"/>
            </a:solidFill>
            <a:ln>
              <a:noFill/>
            </a:ln>
          </p:spPr>
          <p:txBody>
            <a:bodyPr/>
            <a:lstStyle/>
            <a:p>
              <a:endParaRPr lang="en-US"/>
            </a:p>
          </p:txBody>
        </p:sp>
        <p:sp>
          <p:nvSpPr>
            <p:cNvPr id="102" name="Google Shape;102;p2"/>
            <p:cNvSpPr txBox="1"/>
            <p:nvPr/>
          </p:nvSpPr>
          <p:spPr>
            <a:xfrm>
              <a:off x="0" y="-38100"/>
              <a:ext cx="1677269" cy="2928439"/>
            </a:xfrm>
            <a:prstGeom prst="rect">
              <a:avLst/>
            </a:prstGeom>
            <a:noFill/>
            <a:ln>
              <a:noFill/>
            </a:ln>
          </p:spPr>
          <p:txBody>
            <a:bodyPr spcFirstLastPara="1" wrap="square" lIns="50800" tIns="50800" rIns="50800" bIns="50800" anchor="ctr" anchorCtr="0">
              <a:noAutofit/>
            </a:bodyPr>
            <a:lstStyle/>
            <a:p>
              <a:pPr marL="0" marR="0" lvl="0" indent="0" algn="ctr" rtl="0">
                <a:lnSpc>
                  <a:spcPct val="147722"/>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sp>
        <p:nvSpPr>
          <p:cNvPr id="103" name="Google Shape;103;p2"/>
          <p:cNvSpPr/>
          <p:nvPr/>
        </p:nvSpPr>
        <p:spPr>
          <a:xfrm>
            <a:off x="141549" y="153541"/>
            <a:ext cx="887151" cy="698631"/>
          </a:xfrm>
          <a:custGeom>
            <a:avLst/>
            <a:gdLst/>
            <a:ahLst/>
            <a:cxnLst/>
            <a:rect l="l" t="t" r="r" b="b"/>
            <a:pathLst>
              <a:path w="887151" h="698631" extrusionOk="0">
                <a:moveTo>
                  <a:pt x="0" y="0"/>
                </a:moveTo>
                <a:lnTo>
                  <a:pt x="887151" y="0"/>
                </a:lnTo>
                <a:lnTo>
                  <a:pt x="887151" y="698632"/>
                </a:lnTo>
                <a:lnTo>
                  <a:pt x="0" y="698632"/>
                </a:lnTo>
                <a:lnTo>
                  <a:pt x="0" y="0"/>
                </a:lnTo>
                <a:close/>
              </a:path>
            </a:pathLst>
          </a:custGeom>
          <a:blipFill rotWithShape="1">
            <a:blip r:embed="rId3">
              <a:alphaModFix/>
            </a:blip>
            <a:stretch>
              <a:fillRect/>
            </a:stretch>
          </a:blipFill>
          <a:ln>
            <a:noFill/>
          </a:ln>
        </p:spPr>
        <p:txBody>
          <a:bodyPr/>
          <a:lstStyle/>
          <a:p>
            <a:endParaRPr lang="en-US"/>
          </a:p>
        </p:txBody>
      </p:sp>
      <p:sp>
        <p:nvSpPr>
          <p:cNvPr id="104" name="Google Shape;104;p2"/>
          <p:cNvSpPr/>
          <p:nvPr/>
        </p:nvSpPr>
        <p:spPr>
          <a:xfrm>
            <a:off x="141549" y="9588369"/>
            <a:ext cx="887151" cy="698631"/>
          </a:xfrm>
          <a:custGeom>
            <a:avLst/>
            <a:gdLst/>
            <a:ahLst/>
            <a:cxnLst/>
            <a:rect l="l" t="t" r="r" b="b"/>
            <a:pathLst>
              <a:path w="887151" h="698631" extrusionOk="0">
                <a:moveTo>
                  <a:pt x="0" y="0"/>
                </a:moveTo>
                <a:lnTo>
                  <a:pt x="887151" y="0"/>
                </a:lnTo>
                <a:lnTo>
                  <a:pt x="887151" y="698631"/>
                </a:lnTo>
                <a:lnTo>
                  <a:pt x="0" y="698631"/>
                </a:lnTo>
                <a:lnTo>
                  <a:pt x="0" y="0"/>
                </a:lnTo>
                <a:close/>
              </a:path>
            </a:pathLst>
          </a:custGeom>
          <a:blipFill rotWithShape="1">
            <a:blip r:embed="rId3">
              <a:alphaModFix/>
            </a:blip>
            <a:stretch>
              <a:fillRect/>
            </a:stretch>
          </a:blipFill>
          <a:ln>
            <a:noFill/>
          </a:ln>
        </p:spPr>
        <p:txBody>
          <a:bodyPr/>
          <a:lstStyle/>
          <a:p>
            <a:endParaRPr lang="en-US"/>
          </a:p>
        </p:txBody>
      </p:sp>
      <p:sp>
        <p:nvSpPr>
          <p:cNvPr id="105" name="Google Shape;105;p2"/>
          <p:cNvSpPr/>
          <p:nvPr/>
        </p:nvSpPr>
        <p:spPr>
          <a:xfrm>
            <a:off x="15481645" y="0"/>
            <a:ext cx="2806355" cy="1869734"/>
          </a:xfrm>
          <a:custGeom>
            <a:avLst/>
            <a:gdLst/>
            <a:ahLst/>
            <a:cxnLst/>
            <a:rect l="l" t="t" r="r" b="b"/>
            <a:pathLst>
              <a:path w="2806355" h="1869734" extrusionOk="0">
                <a:moveTo>
                  <a:pt x="0" y="0"/>
                </a:moveTo>
                <a:lnTo>
                  <a:pt x="2806355" y="0"/>
                </a:lnTo>
                <a:lnTo>
                  <a:pt x="2806355" y="1869734"/>
                </a:lnTo>
                <a:lnTo>
                  <a:pt x="0" y="1869734"/>
                </a:lnTo>
                <a:lnTo>
                  <a:pt x="0" y="0"/>
                </a:lnTo>
                <a:close/>
              </a:path>
            </a:pathLst>
          </a:custGeom>
          <a:blipFill rotWithShape="1">
            <a:blip r:embed="rId4">
              <a:alphaModFix/>
            </a:blip>
            <a:stretch>
              <a:fillRect/>
            </a:stretch>
          </a:blipFill>
          <a:ln>
            <a:noFill/>
          </a:ln>
        </p:spPr>
        <p:txBody>
          <a:bodyPr/>
          <a:lstStyle/>
          <a:p>
            <a:endParaRPr lang="en-US"/>
          </a:p>
        </p:txBody>
      </p:sp>
      <p:sp>
        <p:nvSpPr>
          <p:cNvPr id="106" name="Google Shape;106;p2"/>
          <p:cNvSpPr/>
          <p:nvPr/>
        </p:nvSpPr>
        <p:spPr>
          <a:xfrm rot="10800000">
            <a:off x="11127619" y="3126619"/>
            <a:ext cx="7160381" cy="7160381"/>
          </a:xfrm>
          <a:custGeom>
            <a:avLst/>
            <a:gdLst/>
            <a:ahLst/>
            <a:cxnLst/>
            <a:rect l="l" t="t" r="r" b="b"/>
            <a:pathLst>
              <a:path w="7160381" h="7160381" extrusionOk="0">
                <a:moveTo>
                  <a:pt x="7160381" y="7160381"/>
                </a:moveTo>
                <a:lnTo>
                  <a:pt x="0" y="7160381"/>
                </a:lnTo>
                <a:lnTo>
                  <a:pt x="0" y="0"/>
                </a:lnTo>
                <a:lnTo>
                  <a:pt x="7160381" y="0"/>
                </a:lnTo>
                <a:lnTo>
                  <a:pt x="7160381" y="7160381"/>
                </a:lnTo>
                <a:close/>
              </a:path>
            </a:pathLst>
          </a:custGeom>
          <a:blipFill rotWithShape="1">
            <a:blip r:embed="rId5">
              <a:alphaModFix/>
            </a:blip>
            <a:stretch>
              <a:fillRect/>
            </a:stretch>
          </a:blipFill>
          <a:ln>
            <a:noFill/>
          </a:ln>
        </p:spPr>
        <p:txBody>
          <a:bodyPr/>
          <a:lstStyle/>
          <a:p>
            <a:endParaRPr lang="en-US"/>
          </a:p>
        </p:txBody>
      </p:sp>
      <p:graphicFrame>
        <p:nvGraphicFramePr>
          <p:cNvPr id="107" name="Google Shape;107;p2"/>
          <p:cNvGraphicFramePr/>
          <p:nvPr/>
        </p:nvGraphicFramePr>
        <p:xfrm>
          <a:off x="806912" y="1748170"/>
          <a:ext cx="3000000" cy="3000000"/>
        </p:xfrm>
        <a:graphic>
          <a:graphicData uri="http://schemas.openxmlformats.org/drawingml/2006/table">
            <a:tbl>
              <a:tblPr>
                <a:noFill/>
                <a:tableStyleId>{B4A6220E-4F09-4483-B3C6-3864359FFB4D}</a:tableStyleId>
              </a:tblPr>
              <a:tblGrid>
                <a:gridCol w="5533100">
                  <a:extLst>
                    <a:ext uri="{9D8B030D-6E8A-4147-A177-3AD203B41FA5}">
                      <a16:colId xmlns:a16="http://schemas.microsoft.com/office/drawing/2014/main" val="20000"/>
                    </a:ext>
                  </a:extLst>
                </a:gridCol>
                <a:gridCol w="6012125">
                  <a:extLst>
                    <a:ext uri="{9D8B030D-6E8A-4147-A177-3AD203B41FA5}">
                      <a16:colId xmlns:a16="http://schemas.microsoft.com/office/drawing/2014/main" val="20001"/>
                    </a:ext>
                  </a:extLst>
                </a:gridCol>
                <a:gridCol w="5128950">
                  <a:extLst>
                    <a:ext uri="{9D8B030D-6E8A-4147-A177-3AD203B41FA5}">
                      <a16:colId xmlns:a16="http://schemas.microsoft.com/office/drawing/2014/main" val="20002"/>
                    </a:ext>
                  </a:extLst>
                </a:gridCol>
              </a:tblGrid>
              <a:tr h="1210300">
                <a:tc>
                  <a:txBody>
                    <a:bodyPr/>
                    <a:lstStyle/>
                    <a:p>
                      <a:pPr marL="0" marR="0" lvl="0" indent="0" algn="ctr" rtl="0">
                        <a:lnSpc>
                          <a:spcPct val="140012"/>
                        </a:lnSpc>
                        <a:spcBef>
                          <a:spcPts val="0"/>
                        </a:spcBef>
                        <a:spcAft>
                          <a:spcPts val="0"/>
                        </a:spcAft>
                        <a:buNone/>
                      </a:pPr>
                      <a:r>
                        <a:rPr lang="en-US" sz="3199" b="1" u="none" strike="noStrike" cap="none">
                          <a:solidFill>
                            <a:srgbClr val="000000"/>
                          </a:solidFill>
                          <a:latin typeface="Arial"/>
                          <a:ea typeface="Arial"/>
                          <a:cs typeface="Arial"/>
                          <a:sym typeface="Arial"/>
                        </a:rPr>
                        <a:t>Thành viên</a:t>
                      </a:r>
                      <a:endParaRPr sz="1100" u="none" strike="noStrike" cap="none"/>
                    </a:p>
                  </a:txBody>
                  <a:tcPr marL="190500" marR="190500" marT="190500" marB="190500" anchor="ctr">
                    <a:lnL w="38100" cap="flat" cmpd="sng">
                      <a:solidFill>
                        <a:srgbClr val="000000"/>
                      </a:solidFill>
                      <a:prstDash val="solid"/>
                      <a:round/>
                      <a:headEnd type="none" w="sm" len="sm"/>
                      <a:tailEnd type="none" w="sm" len="sm"/>
                    </a:lnL>
                    <a:lnR w="38100" cap="flat" cmpd="sng">
                      <a:solidFill>
                        <a:srgbClr val="000000"/>
                      </a:solidFill>
                      <a:prstDash val="solid"/>
                      <a:round/>
                      <a:headEnd type="none" w="sm" len="sm"/>
                      <a:tailEnd type="none" w="sm" len="sm"/>
                    </a:lnR>
                    <a:lnT w="38100" cap="flat" cmpd="sng">
                      <a:solidFill>
                        <a:srgbClr val="000000"/>
                      </a:solidFill>
                      <a:prstDash val="solid"/>
                      <a:round/>
                      <a:headEnd type="none" w="sm" len="sm"/>
                      <a:tailEnd type="none" w="sm" len="sm"/>
                    </a:lnT>
                    <a:lnB w="38100" cap="flat" cmpd="sng">
                      <a:solidFill>
                        <a:srgbClr val="000000"/>
                      </a:solidFill>
                      <a:prstDash val="solid"/>
                      <a:round/>
                      <a:headEnd type="none" w="sm" len="sm"/>
                      <a:tailEnd type="none" w="sm" len="sm"/>
                    </a:lnB>
                  </a:tcPr>
                </a:tc>
                <a:tc>
                  <a:txBody>
                    <a:bodyPr/>
                    <a:lstStyle/>
                    <a:p>
                      <a:pPr marL="0" marR="0" lvl="0" indent="0" algn="ctr" rtl="0">
                        <a:lnSpc>
                          <a:spcPct val="140012"/>
                        </a:lnSpc>
                        <a:spcBef>
                          <a:spcPts val="0"/>
                        </a:spcBef>
                        <a:spcAft>
                          <a:spcPts val="0"/>
                        </a:spcAft>
                        <a:buNone/>
                      </a:pPr>
                      <a:r>
                        <a:rPr lang="en-US" sz="3199" b="1" u="none" strike="noStrike" cap="none">
                          <a:solidFill>
                            <a:srgbClr val="000000"/>
                          </a:solidFill>
                          <a:latin typeface="Arial"/>
                          <a:ea typeface="Arial"/>
                          <a:cs typeface="Arial"/>
                          <a:sym typeface="Arial"/>
                        </a:rPr>
                        <a:t>Chủ đề quan tâm</a:t>
                      </a:r>
                      <a:endParaRPr sz="1100" u="none" strike="noStrike" cap="none"/>
                    </a:p>
                  </a:txBody>
                  <a:tcPr marL="190500" marR="190500" marT="190500" marB="190500" anchor="ctr">
                    <a:lnL w="38100" cap="flat" cmpd="sng">
                      <a:solidFill>
                        <a:srgbClr val="000000"/>
                      </a:solidFill>
                      <a:prstDash val="solid"/>
                      <a:round/>
                      <a:headEnd type="none" w="sm" len="sm"/>
                      <a:tailEnd type="none" w="sm" len="sm"/>
                    </a:lnL>
                    <a:lnR w="38100" cap="flat" cmpd="sng">
                      <a:solidFill>
                        <a:srgbClr val="000000"/>
                      </a:solidFill>
                      <a:prstDash val="solid"/>
                      <a:round/>
                      <a:headEnd type="none" w="sm" len="sm"/>
                      <a:tailEnd type="none" w="sm" len="sm"/>
                    </a:lnR>
                    <a:lnT w="38100" cap="flat" cmpd="sng">
                      <a:solidFill>
                        <a:srgbClr val="000000"/>
                      </a:solidFill>
                      <a:prstDash val="solid"/>
                      <a:round/>
                      <a:headEnd type="none" w="sm" len="sm"/>
                      <a:tailEnd type="none" w="sm" len="sm"/>
                    </a:lnT>
                    <a:lnB w="38100" cap="flat" cmpd="sng">
                      <a:solidFill>
                        <a:srgbClr val="000000"/>
                      </a:solidFill>
                      <a:prstDash val="solid"/>
                      <a:round/>
                      <a:headEnd type="none" w="sm" len="sm"/>
                      <a:tailEnd type="none" w="sm" len="sm"/>
                    </a:lnB>
                  </a:tcPr>
                </a:tc>
                <a:tc>
                  <a:txBody>
                    <a:bodyPr/>
                    <a:lstStyle/>
                    <a:p>
                      <a:pPr marL="0" marR="0" lvl="0" indent="0" algn="ctr" rtl="0">
                        <a:lnSpc>
                          <a:spcPct val="140012"/>
                        </a:lnSpc>
                        <a:spcBef>
                          <a:spcPts val="0"/>
                        </a:spcBef>
                        <a:spcAft>
                          <a:spcPts val="0"/>
                        </a:spcAft>
                        <a:buNone/>
                      </a:pPr>
                      <a:r>
                        <a:rPr lang="en-US" sz="3199" b="1" u="none" strike="noStrike" cap="none">
                          <a:solidFill>
                            <a:srgbClr val="000000"/>
                          </a:solidFill>
                          <a:latin typeface="Arial"/>
                          <a:ea typeface="Arial"/>
                          <a:cs typeface="Arial"/>
                          <a:sym typeface="Arial"/>
                        </a:rPr>
                        <a:t>Chủ đề nhóm quan tâm</a:t>
                      </a:r>
                      <a:endParaRPr sz="1100" u="none" strike="noStrike" cap="none"/>
                    </a:p>
                  </a:txBody>
                  <a:tcPr marL="190500" marR="190500" marT="190500" marB="190500" anchor="ctr">
                    <a:lnL w="38100" cap="flat" cmpd="sng">
                      <a:solidFill>
                        <a:srgbClr val="000000"/>
                      </a:solidFill>
                      <a:prstDash val="solid"/>
                      <a:round/>
                      <a:headEnd type="none" w="sm" len="sm"/>
                      <a:tailEnd type="none" w="sm" len="sm"/>
                    </a:lnL>
                    <a:lnR w="38100" cap="flat" cmpd="sng">
                      <a:solidFill>
                        <a:srgbClr val="000000"/>
                      </a:solidFill>
                      <a:prstDash val="solid"/>
                      <a:round/>
                      <a:headEnd type="none" w="sm" len="sm"/>
                      <a:tailEnd type="none" w="sm" len="sm"/>
                    </a:lnR>
                    <a:lnT w="38100" cap="flat" cmpd="sng">
                      <a:solidFill>
                        <a:srgbClr val="000000"/>
                      </a:solidFill>
                      <a:prstDash val="solid"/>
                      <a:round/>
                      <a:headEnd type="none" w="sm" len="sm"/>
                      <a:tailEnd type="none" w="sm" len="sm"/>
                    </a:lnT>
                    <a:lnB w="3810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1579075">
                <a:tc>
                  <a:txBody>
                    <a:bodyPr/>
                    <a:lstStyle/>
                    <a:p>
                      <a:pPr marL="0" marR="0" lvl="0" indent="0" algn="ctr" rtl="0">
                        <a:lnSpc>
                          <a:spcPct val="140012"/>
                        </a:lnSpc>
                        <a:spcBef>
                          <a:spcPts val="0"/>
                        </a:spcBef>
                        <a:spcAft>
                          <a:spcPts val="0"/>
                        </a:spcAft>
                        <a:buNone/>
                      </a:pPr>
                      <a:r>
                        <a:rPr lang="en-US" sz="3199" b="1" u="none" strike="noStrike" cap="none">
                          <a:solidFill>
                            <a:srgbClr val="000000"/>
                          </a:solidFill>
                          <a:latin typeface="Arial"/>
                          <a:ea typeface="Arial"/>
                          <a:cs typeface="Arial"/>
                          <a:sym typeface="Arial"/>
                        </a:rPr>
                        <a:t>Nguyễn Công Hiếu</a:t>
                      </a:r>
                      <a:endParaRPr sz="1100" u="none" strike="noStrike" cap="none"/>
                    </a:p>
                    <a:p>
                      <a:pPr marL="0" marR="0" lvl="0" indent="0" algn="ctr" rtl="0">
                        <a:lnSpc>
                          <a:spcPct val="140012"/>
                        </a:lnSpc>
                        <a:spcBef>
                          <a:spcPts val="0"/>
                        </a:spcBef>
                        <a:spcAft>
                          <a:spcPts val="0"/>
                        </a:spcAft>
                        <a:buNone/>
                      </a:pPr>
                      <a:r>
                        <a:rPr lang="en-US" sz="3199" b="1" u="none" strike="noStrike" cap="none">
                          <a:solidFill>
                            <a:srgbClr val="000000"/>
                          </a:solidFill>
                          <a:latin typeface="Arial"/>
                          <a:ea typeface="Arial"/>
                          <a:cs typeface="Arial"/>
                          <a:sym typeface="Arial"/>
                        </a:rPr>
                        <a:t>(Nhóm trưởng)</a:t>
                      </a:r>
                      <a:endParaRPr/>
                    </a:p>
                  </a:txBody>
                  <a:tcPr marL="190500" marR="190500" marT="190500" marB="190500" anchor="ctr">
                    <a:lnL w="38100" cap="flat" cmpd="sng">
                      <a:solidFill>
                        <a:srgbClr val="000000"/>
                      </a:solidFill>
                      <a:prstDash val="solid"/>
                      <a:round/>
                      <a:headEnd type="none" w="sm" len="sm"/>
                      <a:tailEnd type="none" w="sm" len="sm"/>
                    </a:lnL>
                    <a:lnR w="38100" cap="flat" cmpd="sng">
                      <a:solidFill>
                        <a:srgbClr val="000000"/>
                      </a:solidFill>
                      <a:prstDash val="solid"/>
                      <a:round/>
                      <a:headEnd type="none" w="sm" len="sm"/>
                      <a:tailEnd type="none" w="sm" len="sm"/>
                    </a:lnR>
                    <a:lnT w="38100" cap="flat" cmpd="sng">
                      <a:solidFill>
                        <a:srgbClr val="000000"/>
                      </a:solidFill>
                      <a:prstDash val="solid"/>
                      <a:round/>
                      <a:headEnd type="none" w="sm" len="sm"/>
                      <a:tailEnd type="none" w="sm" len="sm"/>
                    </a:lnT>
                    <a:lnB w="38100" cap="flat" cmpd="sng">
                      <a:solidFill>
                        <a:srgbClr val="000000"/>
                      </a:solidFill>
                      <a:prstDash val="solid"/>
                      <a:round/>
                      <a:headEnd type="none" w="sm" len="sm"/>
                      <a:tailEnd type="none" w="sm" len="sm"/>
                    </a:lnB>
                  </a:tcPr>
                </a:tc>
                <a:tc>
                  <a:txBody>
                    <a:bodyPr/>
                    <a:lstStyle/>
                    <a:p>
                      <a:pPr marL="0" marR="0" lvl="0" indent="0" algn="ctr" rtl="0">
                        <a:lnSpc>
                          <a:spcPct val="140012"/>
                        </a:lnSpc>
                        <a:spcBef>
                          <a:spcPts val="0"/>
                        </a:spcBef>
                        <a:spcAft>
                          <a:spcPts val="0"/>
                        </a:spcAft>
                        <a:buNone/>
                      </a:pPr>
                      <a:r>
                        <a:rPr lang="en-US" sz="3199" b="1" u="none" strike="noStrike" cap="none">
                          <a:solidFill>
                            <a:srgbClr val="000000"/>
                          </a:solidFill>
                          <a:latin typeface="Arial"/>
                          <a:ea typeface="Arial"/>
                          <a:cs typeface="Arial"/>
                          <a:sym typeface="Arial"/>
                        </a:rPr>
                        <a:t>Giao tiếp ngoại ngữ</a:t>
                      </a:r>
                      <a:endParaRPr sz="1100" u="none" strike="noStrike" cap="none"/>
                    </a:p>
                  </a:txBody>
                  <a:tcPr marL="190500" marR="190500" marT="190500" marB="190500" anchor="ctr">
                    <a:lnL w="38100" cap="flat" cmpd="sng">
                      <a:solidFill>
                        <a:srgbClr val="000000"/>
                      </a:solidFill>
                      <a:prstDash val="solid"/>
                      <a:round/>
                      <a:headEnd type="none" w="sm" len="sm"/>
                      <a:tailEnd type="none" w="sm" len="sm"/>
                    </a:lnL>
                    <a:lnR w="38100" cap="flat" cmpd="sng">
                      <a:solidFill>
                        <a:srgbClr val="000000"/>
                      </a:solidFill>
                      <a:prstDash val="solid"/>
                      <a:round/>
                      <a:headEnd type="none" w="sm" len="sm"/>
                      <a:tailEnd type="none" w="sm" len="sm"/>
                    </a:lnR>
                    <a:lnT w="38100" cap="flat" cmpd="sng">
                      <a:solidFill>
                        <a:srgbClr val="000000"/>
                      </a:solidFill>
                      <a:prstDash val="solid"/>
                      <a:round/>
                      <a:headEnd type="none" w="sm" len="sm"/>
                      <a:tailEnd type="none" w="sm" len="sm"/>
                    </a:lnT>
                    <a:lnB w="38100" cap="flat" cmpd="sng">
                      <a:solidFill>
                        <a:srgbClr val="000000"/>
                      </a:solidFill>
                      <a:prstDash val="solid"/>
                      <a:round/>
                      <a:headEnd type="none" w="sm" len="sm"/>
                      <a:tailEnd type="none" w="sm" len="sm"/>
                    </a:lnB>
                  </a:tcPr>
                </a:tc>
                <a:tc rowSpan="5">
                  <a:txBody>
                    <a:bodyPr/>
                    <a:lstStyle/>
                    <a:p>
                      <a:pPr marL="0" marR="0" lvl="0" indent="0" algn="ctr" rtl="0">
                        <a:lnSpc>
                          <a:spcPct val="140012"/>
                        </a:lnSpc>
                        <a:spcBef>
                          <a:spcPts val="0"/>
                        </a:spcBef>
                        <a:spcAft>
                          <a:spcPts val="0"/>
                        </a:spcAft>
                        <a:buNone/>
                      </a:pPr>
                      <a:r>
                        <a:rPr lang="en-US" sz="3199" b="1" u="none" strike="noStrike" cap="none">
                          <a:solidFill>
                            <a:srgbClr val="000000"/>
                          </a:solidFill>
                          <a:latin typeface="Arial"/>
                          <a:ea typeface="Arial"/>
                          <a:cs typeface="Arial"/>
                          <a:sym typeface="Arial"/>
                        </a:rPr>
                        <a:t>Ngoại ngữ và sức khoẻ</a:t>
                      </a:r>
                      <a:endParaRPr sz="1100" u="none" strike="noStrike" cap="none"/>
                    </a:p>
                  </a:txBody>
                  <a:tcPr marL="190500" marR="190500" marT="190500" marB="190500" anchor="ctr">
                    <a:lnL w="38100" cap="flat" cmpd="sng">
                      <a:solidFill>
                        <a:srgbClr val="000000"/>
                      </a:solidFill>
                      <a:prstDash val="solid"/>
                      <a:round/>
                      <a:headEnd type="none" w="sm" len="sm"/>
                      <a:tailEnd type="none" w="sm" len="sm"/>
                    </a:lnL>
                    <a:lnR w="38100" cap="flat" cmpd="sng">
                      <a:solidFill>
                        <a:srgbClr val="000000"/>
                      </a:solidFill>
                      <a:prstDash val="solid"/>
                      <a:round/>
                      <a:headEnd type="none" w="sm" len="sm"/>
                      <a:tailEnd type="none" w="sm" len="sm"/>
                    </a:lnR>
                    <a:lnT w="38100" cap="flat" cmpd="sng">
                      <a:solidFill>
                        <a:srgbClr val="000000"/>
                      </a:solidFill>
                      <a:prstDash val="solid"/>
                      <a:round/>
                      <a:headEnd type="none" w="sm" len="sm"/>
                      <a:tailEnd type="none" w="sm" len="sm"/>
                    </a:lnT>
                    <a:lnB w="381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1210300">
                <a:tc>
                  <a:txBody>
                    <a:bodyPr/>
                    <a:lstStyle/>
                    <a:p>
                      <a:pPr marL="0" marR="0" lvl="0" indent="0" algn="ctr" rtl="0">
                        <a:lnSpc>
                          <a:spcPct val="140012"/>
                        </a:lnSpc>
                        <a:spcBef>
                          <a:spcPts val="0"/>
                        </a:spcBef>
                        <a:spcAft>
                          <a:spcPts val="0"/>
                        </a:spcAft>
                        <a:buNone/>
                      </a:pPr>
                      <a:r>
                        <a:rPr lang="en-US" sz="3199" b="1" u="none" strike="noStrike" cap="none">
                          <a:solidFill>
                            <a:srgbClr val="000000"/>
                          </a:solidFill>
                          <a:latin typeface="Arial"/>
                          <a:ea typeface="Arial"/>
                          <a:cs typeface="Arial"/>
                          <a:sym typeface="Arial"/>
                        </a:rPr>
                        <a:t>Trần Tuấn Kiệt</a:t>
                      </a:r>
                      <a:endParaRPr sz="1100" u="none" strike="noStrike" cap="none"/>
                    </a:p>
                  </a:txBody>
                  <a:tcPr marL="190500" marR="190500" marT="190500" marB="190500" anchor="ctr">
                    <a:lnL w="38100" cap="flat" cmpd="sng">
                      <a:solidFill>
                        <a:srgbClr val="000000"/>
                      </a:solidFill>
                      <a:prstDash val="solid"/>
                      <a:round/>
                      <a:headEnd type="none" w="sm" len="sm"/>
                      <a:tailEnd type="none" w="sm" len="sm"/>
                    </a:lnL>
                    <a:lnR w="38100" cap="flat" cmpd="sng">
                      <a:solidFill>
                        <a:srgbClr val="000000"/>
                      </a:solidFill>
                      <a:prstDash val="solid"/>
                      <a:round/>
                      <a:headEnd type="none" w="sm" len="sm"/>
                      <a:tailEnd type="none" w="sm" len="sm"/>
                    </a:lnR>
                    <a:lnT w="38100" cap="flat" cmpd="sng">
                      <a:solidFill>
                        <a:srgbClr val="000000"/>
                      </a:solidFill>
                      <a:prstDash val="solid"/>
                      <a:round/>
                      <a:headEnd type="none" w="sm" len="sm"/>
                      <a:tailEnd type="none" w="sm" len="sm"/>
                    </a:lnT>
                    <a:lnB w="38100" cap="flat" cmpd="sng">
                      <a:solidFill>
                        <a:srgbClr val="000000"/>
                      </a:solidFill>
                      <a:prstDash val="solid"/>
                      <a:round/>
                      <a:headEnd type="none" w="sm" len="sm"/>
                      <a:tailEnd type="none" w="sm" len="sm"/>
                    </a:lnB>
                  </a:tcPr>
                </a:tc>
                <a:tc>
                  <a:txBody>
                    <a:bodyPr/>
                    <a:lstStyle/>
                    <a:p>
                      <a:pPr marL="0" marR="0" lvl="0" indent="0" algn="ctr" rtl="0">
                        <a:lnSpc>
                          <a:spcPct val="140012"/>
                        </a:lnSpc>
                        <a:spcBef>
                          <a:spcPts val="0"/>
                        </a:spcBef>
                        <a:spcAft>
                          <a:spcPts val="0"/>
                        </a:spcAft>
                        <a:buNone/>
                      </a:pPr>
                      <a:r>
                        <a:rPr lang="en-US" sz="3199" b="1" u="none" strike="noStrike" cap="none">
                          <a:solidFill>
                            <a:srgbClr val="000000"/>
                          </a:solidFill>
                          <a:latin typeface="Arial"/>
                          <a:ea typeface="Arial"/>
                          <a:cs typeface="Arial"/>
                          <a:sym typeface="Arial"/>
                        </a:rPr>
                        <a:t>Giao tiếp ngoại ngữ</a:t>
                      </a:r>
                      <a:endParaRPr sz="1100" u="none" strike="noStrike" cap="none"/>
                    </a:p>
                  </a:txBody>
                  <a:tcPr marL="190500" marR="190500" marT="190500" marB="190500" anchor="ctr">
                    <a:lnL w="38100" cap="flat" cmpd="sng">
                      <a:solidFill>
                        <a:srgbClr val="000000"/>
                      </a:solidFill>
                      <a:prstDash val="solid"/>
                      <a:round/>
                      <a:headEnd type="none" w="sm" len="sm"/>
                      <a:tailEnd type="none" w="sm" len="sm"/>
                    </a:lnL>
                    <a:lnR w="38100" cap="flat" cmpd="sng">
                      <a:solidFill>
                        <a:srgbClr val="000000"/>
                      </a:solidFill>
                      <a:prstDash val="solid"/>
                      <a:round/>
                      <a:headEnd type="none" w="sm" len="sm"/>
                      <a:tailEnd type="none" w="sm" len="sm"/>
                    </a:lnR>
                    <a:lnT w="38100" cap="flat" cmpd="sng">
                      <a:solidFill>
                        <a:srgbClr val="000000"/>
                      </a:solidFill>
                      <a:prstDash val="solid"/>
                      <a:round/>
                      <a:headEnd type="none" w="sm" len="sm"/>
                      <a:tailEnd type="none" w="sm" len="sm"/>
                    </a:lnT>
                    <a:lnB w="38100" cap="flat" cmpd="sng">
                      <a:solidFill>
                        <a:srgbClr val="000000"/>
                      </a:solidFill>
                      <a:prstDash val="solid"/>
                      <a:round/>
                      <a:headEnd type="none" w="sm" len="sm"/>
                      <a:tailEnd type="none" w="sm" len="sm"/>
                    </a:lnB>
                  </a:tcPr>
                </a:tc>
                <a:tc vMerge="1">
                  <a:txBody>
                    <a:bodyPr/>
                    <a:lstStyle/>
                    <a:p>
                      <a:endParaRPr lang="en-US"/>
                    </a:p>
                  </a:txBody>
                  <a:tcPr/>
                </a:tc>
                <a:extLst>
                  <a:ext uri="{0D108BD9-81ED-4DB2-BD59-A6C34878D82A}">
                    <a16:rowId xmlns:a16="http://schemas.microsoft.com/office/drawing/2014/main" val="10002"/>
                  </a:ext>
                </a:extLst>
              </a:tr>
              <a:tr h="1210300">
                <a:tc>
                  <a:txBody>
                    <a:bodyPr/>
                    <a:lstStyle/>
                    <a:p>
                      <a:pPr marL="0" marR="0" lvl="0" indent="0" algn="ctr" rtl="0">
                        <a:lnSpc>
                          <a:spcPct val="140012"/>
                        </a:lnSpc>
                        <a:spcBef>
                          <a:spcPts val="0"/>
                        </a:spcBef>
                        <a:spcAft>
                          <a:spcPts val="0"/>
                        </a:spcAft>
                        <a:buNone/>
                      </a:pPr>
                      <a:r>
                        <a:rPr lang="en-US" sz="3199" b="1" u="none" strike="noStrike" cap="none">
                          <a:solidFill>
                            <a:srgbClr val="000000"/>
                          </a:solidFill>
                          <a:latin typeface="Arial"/>
                          <a:ea typeface="Arial"/>
                          <a:cs typeface="Arial"/>
                          <a:sym typeface="Arial"/>
                        </a:rPr>
                        <a:t>Cù Thị Ngọc Quyên</a:t>
                      </a:r>
                      <a:endParaRPr sz="1100" u="none" strike="noStrike" cap="none"/>
                    </a:p>
                  </a:txBody>
                  <a:tcPr marL="190500" marR="190500" marT="190500" marB="190500" anchor="ctr">
                    <a:lnL w="38100" cap="flat" cmpd="sng">
                      <a:solidFill>
                        <a:srgbClr val="000000"/>
                      </a:solidFill>
                      <a:prstDash val="solid"/>
                      <a:round/>
                      <a:headEnd type="none" w="sm" len="sm"/>
                      <a:tailEnd type="none" w="sm" len="sm"/>
                    </a:lnL>
                    <a:lnR w="38100" cap="flat" cmpd="sng">
                      <a:solidFill>
                        <a:srgbClr val="000000"/>
                      </a:solidFill>
                      <a:prstDash val="solid"/>
                      <a:round/>
                      <a:headEnd type="none" w="sm" len="sm"/>
                      <a:tailEnd type="none" w="sm" len="sm"/>
                    </a:lnR>
                    <a:lnT w="38100" cap="flat" cmpd="sng">
                      <a:solidFill>
                        <a:srgbClr val="000000"/>
                      </a:solidFill>
                      <a:prstDash val="solid"/>
                      <a:round/>
                      <a:headEnd type="none" w="sm" len="sm"/>
                      <a:tailEnd type="none" w="sm" len="sm"/>
                    </a:lnT>
                    <a:lnB w="38100" cap="flat" cmpd="sng">
                      <a:solidFill>
                        <a:srgbClr val="000000"/>
                      </a:solidFill>
                      <a:prstDash val="solid"/>
                      <a:round/>
                      <a:headEnd type="none" w="sm" len="sm"/>
                      <a:tailEnd type="none" w="sm" len="sm"/>
                    </a:lnB>
                  </a:tcPr>
                </a:tc>
                <a:tc>
                  <a:txBody>
                    <a:bodyPr/>
                    <a:lstStyle/>
                    <a:p>
                      <a:pPr marL="0" marR="0" lvl="0" indent="0" algn="ctr" rtl="0">
                        <a:lnSpc>
                          <a:spcPct val="140012"/>
                        </a:lnSpc>
                        <a:spcBef>
                          <a:spcPts val="0"/>
                        </a:spcBef>
                        <a:spcAft>
                          <a:spcPts val="0"/>
                        </a:spcAft>
                        <a:buNone/>
                      </a:pPr>
                      <a:r>
                        <a:rPr lang="en-US" sz="3199" b="1" u="none" strike="noStrike" cap="none">
                          <a:solidFill>
                            <a:srgbClr val="000000"/>
                          </a:solidFill>
                          <a:latin typeface="Arial"/>
                          <a:ea typeface="Arial"/>
                          <a:cs typeface="Arial"/>
                          <a:sym typeface="Arial"/>
                        </a:rPr>
                        <a:t>Cách sử dụng thuốc</a:t>
                      </a:r>
                      <a:endParaRPr sz="1100" u="none" strike="noStrike" cap="none"/>
                    </a:p>
                  </a:txBody>
                  <a:tcPr marL="190500" marR="190500" marT="190500" marB="190500" anchor="ctr">
                    <a:lnL w="38100" cap="flat" cmpd="sng">
                      <a:solidFill>
                        <a:srgbClr val="000000"/>
                      </a:solidFill>
                      <a:prstDash val="solid"/>
                      <a:round/>
                      <a:headEnd type="none" w="sm" len="sm"/>
                      <a:tailEnd type="none" w="sm" len="sm"/>
                    </a:lnL>
                    <a:lnR w="38100" cap="flat" cmpd="sng">
                      <a:solidFill>
                        <a:srgbClr val="000000"/>
                      </a:solidFill>
                      <a:prstDash val="solid"/>
                      <a:round/>
                      <a:headEnd type="none" w="sm" len="sm"/>
                      <a:tailEnd type="none" w="sm" len="sm"/>
                    </a:lnR>
                    <a:lnT w="38100" cap="flat" cmpd="sng">
                      <a:solidFill>
                        <a:srgbClr val="000000"/>
                      </a:solidFill>
                      <a:prstDash val="solid"/>
                      <a:round/>
                      <a:headEnd type="none" w="sm" len="sm"/>
                      <a:tailEnd type="none" w="sm" len="sm"/>
                    </a:lnT>
                    <a:lnB w="38100" cap="flat" cmpd="sng">
                      <a:solidFill>
                        <a:srgbClr val="000000"/>
                      </a:solidFill>
                      <a:prstDash val="solid"/>
                      <a:round/>
                      <a:headEnd type="none" w="sm" len="sm"/>
                      <a:tailEnd type="none" w="sm" len="sm"/>
                    </a:lnB>
                  </a:tcPr>
                </a:tc>
                <a:tc vMerge="1">
                  <a:txBody>
                    <a:bodyPr/>
                    <a:lstStyle/>
                    <a:p>
                      <a:endParaRPr lang="en-US"/>
                    </a:p>
                  </a:txBody>
                  <a:tcPr/>
                </a:tc>
                <a:extLst>
                  <a:ext uri="{0D108BD9-81ED-4DB2-BD59-A6C34878D82A}">
                    <a16:rowId xmlns:a16="http://schemas.microsoft.com/office/drawing/2014/main" val="10003"/>
                  </a:ext>
                </a:extLst>
              </a:tr>
              <a:tr h="1579075">
                <a:tc>
                  <a:txBody>
                    <a:bodyPr/>
                    <a:lstStyle/>
                    <a:p>
                      <a:pPr marL="0" marR="0" lvl="0" indent="0" algn="ctr" rtl="0">
                        <a:lnSpc>
                          <a:spcPct val="140012"/>
                        </a:lnSpc>
                        <a:spcBef>
                          <a:spcPts val="0"/>
                        </a:spcBef>
                        <a:spcAft>
                          <a:spcPts val="0"/>
                        </a:spcAft>
                        <a:buNone/>
                      </a:pPr>
                      <a:r>
                        <a:rPr lang="en-US" sz="3199" b="1" u="none" strike="noStrike" cap="none">
                          <a:solidFill>
                            <a:srgbClr val="000000"/>
                          </a:solidFill>
                          <a:latin typeface="Arial"/>
                          <a:ea typeface="Arial"/>
                          <a:cs typeface="Arial"/>
                          <a:sym typeface="Arial"/>
                        </a:rPr>
                        <a:t>Dương Thị Thanh Mai</a:t>
                      </a:r>
                      <a:endParaRPr sz="1100" u="none" strike="noStrike" cap="none"/>
                    </a:p>
                  </a:txBody>
                  <a:tcPr marL="190500" marR="190500" marT="190500" marB="190500" anchor="ctr">
                    <a:lnL w="38100" cap="flat" cmpd="sng">
                      <a:solidFill>
                        <a:srgbClr val="000000"/>
                      </a:solidFill>
                      <a:prstDash val="solid"/>
                      <a:round/>
                      <a:headEnd type="none" w="sm" len="sm"/>
                      <a:tailEnd type="none" w="sm" len="sm"/>
                    </a:lnL>
                    <a:lnR w="38100" cap="flat" cmpd="sng">
                      <a:solidFill>
                        <a:srgbClr val="000000"/>
                      </a:solidFill>
                      <a:prstDash val="solid"/>
                      <a:round/>
                      <a:headEnd type="none" w="sm" len="sm"/>
                      <a:tailEnd type="none" w="sm" len="sm"/>
                    </a:lnR>
                    <a:lnT w="38100" cap="flat" cmpd="sng">
                      <a:solidFill>
                        <a:srgbClr val="000000"/>
                      </a:solidFill>
                      <a:prstDash val="solid"/>
                      <a:round/>
                      <a:headEnd type="none" w="sm" len="sm"/>
                      <a:tailEnd type="none" w="sm" len="sm"/>
                    </a:lnT>
                    <a:lnB w="38100" cap="flat" cmpd="sng">
                      <a:solidFill>
                        <a:srgbClr val="000000"/>
                      </a:solidFill>
                      <a:prstDash val="solid"/>
                      <a:round/>
                      <a:headEnd type="none" w="sm" len="sm"/>
                      <a:tailEnd type="none" w="sm" len="sm"/>
                    </a:lnB>
                  </a:tcPr>
                </a:tc>
                <a:tc>
                  <a:txBody>
                    <a:bodyPr/>
                    <a:lstStyle/>
                    <a:p>
                      <a:pPr marL="0" marR="0" lvl="0" indent="0" algn="ctr" rtl="0">
                        <a:lnSpc>
                          <a:spcPct val="140012"/>
                        </a:lnSpc>
                        <a:spcBef>
                          <a:spcPts val="0"/>
                        </a:spcBef>
                        <a:spcAft>
                          <a:spcPts val="0"/>
                        </a:spcAft>
                        <a:buNone/>
                      </a:pPr>
                      <a:r>
                        <a:rPr lang="en-US" sz="3199" b="1" u="none" strike="noStrike" cap="none">
                          <a:solidFill>
                            <a:srgbClr val="000000"/>
                          </a:solidFill>
                          <a:latin typeface="Arial"/>
                          <a:ea typeface="Arial"/>
                          <a:cs typeface="Arial"/>
                          <a:sym typeface="Arial"/>
                        </a:rPr>
                        <a:t>Giao tiếp của dược sĩ với khách hàng</a:t>
                      </a:r>
                      <a:endParaRPr sz="1100" u="none" strike="noStrike" cap="none"/>
                    </a:p>
                  </a:txBody>
                  <a:tcPr marL="190500" marR="190500" marT="190500" marB="190500" anchor="ctr">
                    <a:lnL w="38100" cap="flat" cmpd="sng">
                      <a:solidFill>
                        <a:srgbClr val="000000"/>
                      </a:solidFill>
                      <a:prstDash val="solid"/>
                      <a:round/>
                      <a:headEnd type="none" w="sm" len="sm"/>
                      <a:tailEnd type="none" w="sm" len="sm"/>
                    </a:lnL>
                    <a:lnR w="38100" cap="flat" cmpd="sng">
                      <a:solidFill>
                        <a:srgbClr val="000000"/>
                      </a:solidFill>
                      <a:prstDash val="solid"/>
                      <a:round/>
                      <a:headEnd type="none" w="sm" len="sm"/>
                      <a:tailEnd type="none" w="sm" len="sm"/>
                    </a:lnR>
                    <a:lnT w="38100" cap="flat" cmpd="sng">
                      <a:solidFill>
                        <a:srgbClr val="000000"/>
                      </a:solidFill>
                      <a:prstDash val="solid"/>
                      <a:round/>
                      <a:headEnd type="none" w="sm" len="sm"/>
                      <a:tailEnd type="none" w="sm" len="sm"/>
                    </a:lnT>
                    <a:lnB w="38100" cap="flat" cmpd="sng">
                      <a:solidFill>
                        <a:srgbClr val="000000"/>
                      </a:solidFill>
                      <a:prstDash val="solid"/>
                      <a:round/>
                      <a:headEnd type="none" w="sm" len="sm"/>
                      <a:tailEnd type="none" w="sm" len="sm"/>
                    </a:lnB>
                  </a:tcPr>
                </a:tc>
                <a:tc vMerge="1">
                  <a:txBody>
                    <a:bodyPr/>
                    <a:lstStyle/>
                    <a:p>
                      <a:endParaRPr lang="en-US"/>
                    </a:p>
                  </a:txBody>
                  <a:tcPr/>
                </a:tc>
                <a:extLst>
                  <a:ext uri="{0D108BD9-81ED-4DB2-BD59-A6C34878D82A}">
                    <a16:rowId xmlns:a16="http://schemas.microsoft.com/office/drawing/2014/main" val="10004"/>
                  </a:ext>
                </a:extLst>
              </a:tr>
              <a:tr h="1295950">
                <a:tc>
                  <a:txBody>
                    <a:bodyPr/>
                    <a:lstStyle/>
                    <a:p>
                      <a:pPr marL="0" marR="0" lvl="0" indent="0" algn="ctr" rtl="0">
                        <a:lnSpc>
                          <a:spcPct val="140012"/>
                        </a:lnSpc>
                        <a:spcBef>
                          <a:spcPts val="0"/>
                        </a:spcBef>
                        <a:spcAft>
                          <a:spcPts val="0"/>
                        </a:spcAft>
                        <a:buNone/>
                      </a:pPr>
                      <a:r>
                        <a:rPr lang="en-US" sz="3199" b="1" u="none" strike="noStrike" cap="none">
                          <a:solidFill>
                            <a:srgbClr val="000000"/>
                          </a:solidFill>
                          <a:latin typeface="Arial"/>
                          <a:ea typeface="Arial"/>
                          <a:cs typeface="Arial"/>
                          <a:sym typeface="Arial"/>
                        </a:rPr>
                        <a:t>Nguyễn Thị Cẩm Nhung</a:t>
                      </a:r>
                      <a:endParaRPr sz="1100" u="none" strike="noStrike" cap="none"/>
                    </a:p>
                  </a:txBody>
                  <a:tcPr marL="190500" marR="190500" marT="190500" marB="190500" anchor="ctr">
                    <a:lnL w="38100" cap="flat" cmpd="sng">
                      <a:solidFill>
                        <a:srgbClr val="000000"/>
                      </a:solidFill>
                      <a:prstDash val="solid"/>
                      <a:round/>
                      <a:headEnd type="none" w="sm" len="sm"/>
                      <a:tailEnd type="none" w="sm" len="sm"/>
                    </a:lnL>
                    <a:lnR w="38100" cap="flat" cmpd="sng">
                      <a:solidFill>
                        <a:srgbClr val="000000"/>
                      </a:solidFill>
                      <a:prstDash val="solid"/>
                      <a:round/>
                      <a:headEnd type="none" w="sm" len="sm"/>
                      <a:tailEnd type="none" w="sm" len="sm"/>
                    </a:lnR>
                    <a:lnT w="38100" cap="flat" cmpd="sng">
                      <a:solidFill>
                        <a:srgbClr val="000000"/>
                      </a:solidFill>
                      <a:prstDash val="solid"/>
                      <a:round/>
                      <a:headEnd type="none" w="sm" len="sm"/>
                      <a:tailEnd type="none" w="sm" len="sm"/>
                    </a:lnT>
                    <a:lnB w="38100" cap="flat" cmpd="sng">
                      <a:solidFill>
                        <a:srgbClr val="000000"/>
                      </a:solidFill>
                      <a:prstDash val="solid"/>
                      <a:round/>
                      <a:headEnd type="none" w="sm" len="sm"/>
                      <a:tailEnd type="none" w="sm" len="sm"/>
                    </a:lnB>
                  </a:tcPr>
                </a:tc>
                <a:tc>
                  <a:txBody>
                    <a:bodyPr/>
                    <a:lstStyle/>
                    <a:p>
                      <a:pPr marL="0" marR="0" lvl="0" indent="0" algn="ctr" rtl="0">
                        <a:lnSpc>
                          <a:spcPct val="140012"/>
                        </a:lnSpc>
                        <a:spcBef>
                          <a:spcPts val="0"/>
                        </a:spcBef>
                        <a:spcAft>
                          <a:spcPts val="0"/>
                        </a:spcAft>
                        <a:buNone/>
                      </a:pPr>
                      <a:r>
                        <a:rPr lang="en-US" sz="3199" b="1" u="none" strike="noStrike" cap="none">
                          <a:solidFill>
                            <a:srgbClr val="000000"/>
                          </a:solidFill>
                          <a:latin typeface="Arial"/>
                          <a:ea typeface="Arial"/>
                          <a:cs typeface="Arial"/>
                          <a:sym typeface="Arial"/>
                        </a:rPr>
                        <a:t>Kỹ thuật và sức khoẻ</a:t>
                      </a:r>
                      <a:endParaRPr sz="1100" u="none" strike="noStrike" cap="none"/>
                    </a:p>
                  </a:txBody>
                  <a:tcPr marL="190500" marR="190500" marT="190500" marB="190500" anchor="ctr">
                    <a:lnL w="38100" cap="flat" cmpd="sng">
                      <a:solidFill>
                        <a:srgbClr val="000000"/>
                      </a:solidFill>
                      <a:prstDash val="solid"/>
                      <a:round/>
                      <a:headEnd type="none" w="sm" len="sm"/>
                      <a:tailEnd type="none" w="sm" len="sm"/>
                    </a:lnL>
                    <a:lnR w="38100" cap="flat" cmpd="sng">
                      <a:solidFill>
                        <a:srgbClr val="000000"/>
                      </a:solidFill>
                      <a:prstDash val="solid"/>
                      <a:round/>
                      <a:headEnd type="none" w="sm" len="sm"/>
                      <a:tailEnd type="none" w="sm" len="sm"/>
                    </a:lnR>
                    <a:lnT w="38100" cap="flat" cmpd="sng">
                      <a:solidFill>
                        <a:srgbClr val="000000"/>
                      </a:solidFill>
                      <a:prstDash val="solid"/>
                      <a:round/>
                      <a:headEnd type="none" w="sm" len="sm"/>
                      <a:tailEnd type="none" w="sm" len="sm"/>
                    </a:lnT>
                    <a:lnB w="38100" cap="flat" cmpd="sng">
                      <a:solidFill>
                        <a:srgbClr val="000000"/>
                      </a:solidFill>
                      <a:prstDash val="solid"/>
                      <a:round/>
                      <a:headEnd type="none" w="sm" len="sm"/>
                      <a:tailEnd type="none" w="sm" len="sm"/>
                    </a:lnB>
                  </a:tcPr>
                </a:tc>
                <a:tc vMerge="1">
                  <a:txBody>
                    <a:bodyPr/>
                    <a:lstStyle/>
                    <a:p>
                      <a:endParaRPr lang="en-US"/>
                    </a:p>
                  </a:txBody>
                  <a:tcPr/>
                </a:tc>
                <a:extLst>
                  <a:ext uri="{0D108BD9-81ED-4DB2-BD59-A6C34878D82A}">
                    <a16:rowId xmlns:a16="http://schemas.microsoft.com/office/drawing/2014/main" val="10005"/>
                  </a:ext>
                </a:extLst>
              </a:tr>
            </a:tbl>
          </a:graphicData>
        </a:graphic>
      </p:graphicFrame>
    </p:spTree>
  </p:cSld>
  <p:clrMapOvr>
    <a:masterClrMapping/>
  </p:clrMapOvr>
  <p:transition spd="slow">
    <p:push/>
  </p:transition>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C5D0FF"/>
        </a:solidFill>
        <a:effectLst/>
      </p:bgPr>
    </p:bg>
    <p:spTree>
      <p:nvGrpSpPr>
        <p:cNvPr id="1" name="Shape 358"/>
        <p:cNvGrpSpPr/>
        <p:nvPr/>
      </p:nvGrpSpPr>
      <p:grpSpPr>
        <a:xfrm>
          <a:off x="0" y="0"/>
          <a:ext cx="0" cy="0"/>
          <a:chOff x="0" y="0"/>
          <a:chExt cx="0" cy="0"/>
        </a:xfrm>
      </p:grpSpPr>
      <p:sp>
        <p:nvSpPr>
          <p:cNvPr id="359" name="Google Shape;359;p20"/>
          <p:cNvSpPr/>
          <p:nvPr/>
        </p:nvSpPr>
        <p:spPr>
          <a:xfrm>
            <a:off x="148565" y="4527062"/>
            <a:ext cx="2735882" cy="1595169"/>
          </a:xfrm>
          <a:custGeom>
            <a:avLst/>
            <a:gdLst/>
            <a:ahLst/>
            <a:cxnLst/>
            <a:rect l="l" t="t" r="r" b="b"/>
            <a:pathLst>
              <a:path w="2735882" h="1595169" extrusionOk="0">
                <a:moveTo>
                  <a:pt x="0" y="0"/>
                </a:moveTo>
                <a:lnTo>
                  <a:pt x="2735882" y="0"/>
                </a:lnTo>
                <a:lnTo>
                  <a:pt x="2735882" y="1595169"/>
                </a:lnTo>
                <a:lnTo>
                  <a:pt x="0" y="1595169"/>
                </a:lnTo>
                <a:lnTo>
                  <a:pt x="0" y="0"/>
                </a:lnTo>
                <a:close/>
              </a:path>
            </a:pathLst>
          </a:custGeom>
          <a:blipFill rotWithShape="1">
            <a:blip r:embed="rId3">
              <a:alphaModFix/>
            </a:blip>
            <a:stretch>
              <a:fillRect/>
            </a:stretch>
          </a:blipFill>
          <a:ln>
            <a:noFill/>
          </a:ln>
        </p:spPr>
        <p:txBody>
          <a:bodyPr/>
          <a:lstStyle/>
          <a:p>
            <a:endParaRPr lang="en-US"/>
          </a:p>
        </p:txBody>
      </p:sp>
      <p:sp>
        <p:nvSpPr>
          <p:cNvPr id="360" name="Google Shape;360;p20"/>
          <p:cNvSpPr txBox="1"/>
          <p:nvPr/>
        </p:nvSpPr>
        <p:spPr>
          <a:xfrm>
            <a:off x="3034898" y="259080"/>
            <a:ext cx="14742374" cy="9673590"/>
          </a:xfrm>
          <a:prstGeom prst="rect">
            <a:avLst/>
          </a:prstGeom>
          <a:noFill/>
          <a:ln>
            <a:noFill/>
          </a:ln>
        </p:spPr>
        <p:txBody>
          <a:bodyPr spcFirstLastPara="1" wrap="square" lIns="0" tIns="0" rIns="0" bIns="0" anchor="t" anchorCtr="0">
            <a:spAutoFit/>
          </a:bodyPr>
          <a:lstStyle/>
          <a:p>
            <a:pPr marL="0" marR="0" lvl="0" indent="0" algn="l" rtl="0">
              <a:lnSpc>
                <a:spcPct val="140016"/>
              </a:lnSpc>
              <a:spcBef>
                <a:spcPts val="0"/>
              </a:spcBef>
              <a:spcAft>
                <a:spcPts val="0"/>
              </a:spcAft>
              <a:buNone/>
            </a:pPr>
            <a:r>
              <a:rPr lang="en-US" sz="2399" b="1" i="0" u="sng" strike="noStrike" cap="none">
                <a:solidFill>
                  <a:srgbClr val="000000"/>
                </a:solidFill>
                <a:latin typeface="Arial"/>
                <a:ea typeface="Arial"/>
                <a:cs typeface="Arial"/>
                <a:sym typeface="Arial"/>
              </a:rPr>
              <a:t>Dự án 2:</a:t>
            </a:r>
            <a:r>
              <a:rPr lang="en-US" sz="2399" b="1" i="0" u="none" strike="noStrike" cap="none">
                <a:solidFill>
                  <a:srgbClr val="000000"/>
                </a:solidFill>
                <a:latin typeface="Arial"/>
                <a:ea typeface="Arial"/>
                <a:cs typeface="Arial"/>
                <a:sym typeface="Arial"/>
              </a:rPr>
              <a:t> Cẩm nang Kỹ thuật số: Không khả thi.</a:t>
            </a:r>
            <a:endParaRPr/>
          </a:p>
          <a:p>
            <a:pPr marL="0" marR="0" lvl="0" indent="0" algn="l" rtl="0">
              <a:lnSpc>
                <a:spcPct val="140016"/>
              </a:lnSpc>
              <a:spcBef>
                <a:spcPts val="0"/>
              </a:spcBef>
              <a:spcAft>
                <a:spcPts val="0"/>
              </a:spcAft>
              <a:buNone/>
            </a:pPr>
            <a:endParaRPr sz="2399" b="1" i="0" u="none" strike="noStrike" cap="none">
              <a:solidFill>
                <a:srgbClr val="000000"/>
              </a:solidFill>
              <a:latin typeface="Arial"/>
              <a:ea typeface="Arial"/>
              <a:cs typeface="Arial"/>
              <a:sym typeface="Arial"/>
            </a:endParaRPr>
          </a:p>
          <a:p>
            <a:pPr marL="0" marR="0" lvl="0" indent="0" algn="l" rtl="0">
              <a:lnSpc>
                <a:spcPct val="140016"/>
              </a:lnSpc>
              <a:spcBef>
                <a:spcPts val="0"/>
              </a:spcBef>
              <a:spcAft>
                <a:spcPts val="0"/>
              </a:spcAft>
              <a:buNone/>
            </a:pPr>
            <a:r>
              <a:rPr lang="en-US" sz="2399" b="1" i="0" u="sng" strike="noStrike" cap="none">
                <a:solidFill>
                  <a:srgbClr val="000000"/>
                </a:solidFill>
                <a:latin typeface="Arial"/>
                <a:ea typeface="Arial"/>
                <a:cs typeface="Arial"/>
                <a:sym typeface="Arial"/>
              </a:rPr>
              <a:t>Dự án 3:</a:t>
            </a:r>
            <a:r>
              <a:rPr lang="en-US" sz="2399" b="1" i="0" u="none" strike="noStrike" cap="none">
                <a:solidFill>
                  <a:srgbClr val="000000"/>
                </a:solidFill>
                <a:latin typeface="Arial"/>
                <a:ea typeface="Arial"/>
                <a:cs typeface="Arial"/>
                <a:sym typeface="Arial"/>
              </a:rPr>
              <a:t> Dược sĩ Đối tác:</a:t>
            </a:r>
            <a:endParaRPr/>
          </a:p>
          <a:p>
            <a:pPr marL="0" marR="0" lvl="0" indent="0" algn="l" rtl="0">
              <a:lnSpc>
                <a:spcPct val="140016"/>
              </a:lnSpc>
              <a:spcBef>
                <a:spcPts val="0"/>
              </a:spcBef>
              <a:spcAft>
                <a:spcPts val="0"/>
              </a:spcAft>
              <a:buNone/>
            </a:pPr>
            <a:r>
              <a:rPr lang="en-US" sz="2399" b="0" i="0" u="none" strike="noStrike" cap="none">
                <a:solidFill>
                  <a:srgbClr val="000000"/>
                </a:solidFill>
                <a:latin typeface="Arial"/>
                <a:ea typeface="Arial"/>
                <a:cs typeface="Arial"/>
                <a:sym typeface="Arial"/>
              </a:rPr>
              <a:t>     • Điểm mạnh:</a:t>
            </a:r>
            <a:endParaRPr/>
          </a:p>
          <a:p>
            <a:pPr marL="0" marR="0" lvl="0" indent="0" algn="l" rtl="0">
              <a:lnSpc>
                <a:spcPct val="140016"/>
              </a:lnSpc>
              <a:spcBef>
                <a:spcPts val="0"/>
              </a:spcBef>
              <a:spcAft>
                <a:spcPts val="0"/>
              </a:spcAft>
              <a:buNone/>
            </a:pPr>
            <a:r>
              <a:rPr lang="en-US" sz="2399" b="0" i="0" u="none" strike="noStrike" cap="none">
                <a:solidFill>
                  <a:srgbClr val="000000"/>
                </a:solidFill>
                <a:latin typeface="Arial"/>
                <a:ea typeface="Arial"/>
                <a:cs typeface="Arial"/>
                <a:sym typeface="Arial"/>
              </a:rPr>
              <a:t>- Đánh giá tổng quát</a:t>
            </a:r>
            <a:endParaRPr/>
          </a:p>
          <a:p>
            <a:pPr marL="0" marR="0" lvl="0" indent="0" algn="l" rtl="0">
              <a:lnSpc>
                <a:spcPct val="140016"/>
              </a:lnSpc>
              <a:spcBef>
                <a:spcPts val="0"/>
              </a:spcBef>
              <a:spcAft>
                <a:spcPts val="0"/>
              </a:spcAft>
              <a:buNone/>
            </a:pPr>
            <a:r>
              <a:rPr lang="en-US" sz="2399" b="0" i="0" u="none" strike="noStrike" cap="none">
                <a:solidFill>
                  <a:srgbClr val="000000"/>
                </a:solidFill>
                <a:latin typeface="Arial"/>
                <a:ea typeface="Arial"/>
                <a:cs typeface="Arial"/>
                <a:sym typeface="Arial"/>
              </a:rPr>
              <a:t>- Phát hiện nhu cầu tiềm ẩn: Khám phá những nhu cầu chưa được đáp ứng của khách hàng, từ đó có thể phát triển các sản phẩm và dịch vụ mới.</a:t>
            </a:r>
            <a:endParaRPr/>
          </a:p>
          <a:p>
            <a:pPr marL="0" marR="0" lvl="0" indent="0" algn="l" rtl="0">
              <a:lnSpc>
                <a:spcPct val="140016"/>
              </a:lnSpc>
              <a:spcBef>
                <a:spcPts val="0"/>
              </a:spcBef>
              <a:spcAft>
                <a:spcPts val="0"/>
              </a:spcAft>
              <a:buNone/>
            </a:pPr>
            <a:r>
              <a:rPr lang="en-US" sz="2399" b="0" i="0" u="none" strike="noStrike" cap="none">
                <a:solidFill>
                  <a:srgbClr val="000000"/>
                </a:solidFill>
                <a:latin typeface="Arial"/>
                <a:ea typeface="Arial"/>
                <a:cs typeface="Arial"/>
                <a:sym typeface="Arial"/>
              </a:rPr>
              <a:t>- Tạo sự kết nối: Xây dựng mối quan hệ trực tiếp với khách hàng, thể hiện sự quan tâm của doanh nghiệp.</a:t>
            </a:r>
            <a:endParaRPr/>
          </a:p>
          <a:p>
            <a:pPr marL="0" marR="0" lvl="0" indent="0" algn="l" rtl="0">
              <a:lnSpc>
                <a:spcPct val="140016"/>
              </a:lnSpc>
              <a:spcBef>
                <a:spcPts val="0"/>
              </a:spcBef>
              <a:spcAft>
                <a:spcPts val="0"/>
              </a:spcAft>
              <a:buNone/>
            </a:pPr>
            <a:r>
              <a:rPr lang="en-US" sz="2399" b="0" i="0" u="none" strike="noStrike" cap="none">
                <a:solidFill>
                  <a:srgbClr val="000000"/>
                </a:solidFill>
                <a:latin typeface="Arial"/>
                <a:ea typeface="Arial"/>
                <a:cs typeface="Arial"/>
                <a:sym typeface="Arial"/>
              </a:rPr>
              <a:t>- Tạo mức độ tin cậy</a:t>
            </a:r>
            <a:endParaRPr/>
          </a:p>
          <a:p>
            <a:pPr marL="0" marR="0" lvl="0" indent="0" algn="l" rtl="0">
              <a:lnSpc>
                <a:spcPct val="140016"/>
              </a:lnSpc>
              <a:spcBef>
                <a:spcPts val="0"/>
              </a:spcBef>
              <a:spcAft>
                <a:spcPts val="0"/>
              </a:spcAft>
              <a:buNone/>
            </a:pPr>
            <a:r>
              <a:rPr lang="en-US" sz="2399" b="0" i="0" u="none" strike="noStrike" cap="none">
                <a:solidFill>
                  <a:srgbClr val="000000"/>
                </a:solidFill>
                <a:latin typeface="Arial"/>
                <a:ea typeface="Arial"/>
                <a:cs typeface="Arial"/>
                <a:sym typeface="Arial"/>
              </a:rPr>
              <a:t>- Nâng cao sự chuyên nghiệp: Nghiên cứu thị trường giúp đưa ra các quyết định kinh doanh dựa trên dữ liệu, giảm thiểu rủi ro và tăng tính chuyên nghiệp.</a:t>
            </a:r>
            <a:endParaRPr/>
          </a:p>
          <a:p>
            <a:pPr marL="0" marR="0" lvl="0" indent="0" algn="l" rtl="0">
              <a:lnSpc>
                <a:spcPct val="140016"/>
              </a:lnSpc>
              <a:spcBef>
                <a:spcPts val="0"/>
              </a:spcBef>
              <a:spcAft>
                <a:spcPts val="0"/>
              </a:spcAft>
              <a:buNone/>
            </a:pPr>
            <a:r>
              <a:rPr lang="en-US" sz="2399" b="0" i="0" u="none" strike="noStrike" cap="none">
                <a:solidFill>
                  <a:srgbClr val="000000"/>
                </a:solidFill>
                <a:latin typeface="Arial"/>
                <a:ea typeface="Arial"/>
                <a:cs typeface="Arial"/>
                <a:sym typeface="Arial"/>
              </a:rPr>
              <a:t>     • Điểm yếu:</a:t>
            </a:r>
            <a:endParaRPr/>
          </a:p>
          <a:p>
            <a:pPr marL="0" marR="0" lvl="0" indent="0" algn="l" rtl="0">
              <a:lnSpc>
                <a:spcPct val="140016"/>
              </a:lnSpc>
              <a:spcBef>
                <a:spcPts val="0"/>
              </a:spcBef>
              <a:spcAft>
                <a:spcPts val="0"/>
              </a:spcAft>
              <a:buNone/>
            </a:pPr>
            <a:r>
              <a:rPr lang="en-US" sz="2399" b="0" i="0" u="none" strike="noStrike" cap="none">
                <a:solidFill>
                  <a:srgbClr val="000000"/>
                </a:solidFill>
                <a:latin typeface="Arial"/>
                <a:ea typeface="Arial"/>
                <a:cs typeface="Arial"/>
                <a:sym typeface="Arial"/>
              </a:rPr>
              <a:t>- Hạn chế về thời gian: Việc khảo sát, phỏng vấn có thể tốn kém thời gian và nguồn lực.</a:t>
            </a:r>
            <a:endParaRPr/>
          </a:p>
          <a:p>
            <a:pPr marL="0" marR="0" lvl="0" indent="0" algn="l" rtl="0">
              <a:lnSpc>
                <a:spcPct val="140016"/>
              </a:lnSpc>
              <a:spcBef>
                <a:spcPts val="0"/>
              </a:spcBef>
              <a:spcAft>
                <a:spcPts val="0"/>
              </a:spcAft>
              <a:buNone/>
            </a:pPr>
            <a:r>
              <a:rPr lang="en-US" sz="2399" b="0" i="0" u="none" strike="noStrike" cap="none">
                <a:solidFill>
                  <a:srgbClr val="000000"/>
                </a:solidFill>
                <a:latin typeface="Arial"/>
                <a:ea typeface="Arial"/>
                <a:cs typeface="Arial"/>
                <a:sym typeface="Arial"/>
              </a:rPr>
              <a:t>- Phạm vi: Khảo sát có thể chỉ mang tính cục bộ nếu không được thực hiện trên quy mô rộng.</a:t>
            </a:r>
            <a:endParaRPr/>
          </a:p>
          <a:p>
            <a:pPr marL="0" marR="0" lvl="0" indent="0" algn="l" rtl="0">
              <a:lnSpc>
                <a:spcPct val="140016"/>
              </a:lnSpc>
              <a:spcBef>
                <a:spcPts val="0"/>
              </a:spcBef>
              <a:spcAft>
                <a:spcPts val="0"/>
              </a:spcAft>
              <a:buNone/>
            </a:pPr>
            <a:r>
              <a:rPr lang="en-US" sz="2399" b="0" i="0" u="none" strike="noStrike" cap="none">
                <a:solidFill>
                  <a:srgbClr val="000000"/>
                </a:solidFill>
                <a:latin typeface="Arial"/>
                <a:ea typeface="Arial"/>
                <a:cs typeface="Arial"/>
                <a:sym typeface="Arial"/>
              </a:rPr>
              <a:t>- Khó khăn trong triển khai</a:t>
            </a:r>
            <a:endParaRPr/>
          </a:p>
          <a:p>
            <a:pPr marL="0" marR="0" lvl="0" indent="0" algn="l" rtl="0">
              <a:lnSpc>
                <a:spcPct val="140016"/>
              </a:lnSpc>
              <a:spcBef>
                <a:spcPts val="0"/>
              </a:spcBef>
              <a:spcAft>
                <a:spcPts val="0"/>
              </a:spcAft>
              <a:buNone/>
            </a:pPr>
            <a:r>
              <a:rPr lang="en-US" sz="2399" b="0" i="0" u="none" strike="noStrike" cap="none">
                <a:solidFill>
                  <a:srgbClr val="000000"/>
                </a:solidFill>
                <a:latin typeface="Arial"/>
                <a:ea typeface="Arial"/>
                <a:cs typeface="Arial"/>
                <a:sym typeface="Arial"/>
              </a:rPr>
              <a:t>- Tính khách quan: Có khả năng bị sai lệch nếu người khảo sát không có kỹ năng tốt hoặc người được hỏi không trả lời trung thực.</a:t>
            </a:r>
            <a:endParaRPr/>
          </a:p>
          <a:p>
            <a:pPr marL="0" marR="0" lvl="0" indent="0" algn="l" rtl="0">
              <a:lnSpc>
                <a:spcPct val="140016"/>
              </a:lnSpc>
              <a:spcBef>
                <a:spcPts val="0"/>
              </a:spcBef>
              <a:spcAft>
                <a:spcPts val="0"/>
              </a:spcAft>
              <a:buNone/>
            </a:pPr>
            <a:r>
              <a:rPr lang="en-US" sz="2399" b="0" i="0" u="none" strike="noStrike" cap="none">
                <a:solidFill>
                  <a:srgbClr val="000000"/>
                </a:solidFill>
                <a:latin typeface="Arial"/>
                <a:ea typeface="Arial"/>
                <a:cs typeface="Arial"/>
                <a:sym typeface="Arial"/>
              </a:rPr>
              <a:t>     • Tính hợp lý: Dự án này là một bước đi cần thiết và hợp lý trước khi triển khai các dự án lớn khác. Việc nghiên cứu thị trường giúp doanh nghiệp hiểu rõ hơn về khách hàng mục tiêu, từ đó đưa ra các chiến lược phát triển sản phẩm, dịch vụ và marketing hiệu quả hơn, đặc biệt là trong việc xây dựng hình ảnh thương hiệu bền vững. Nó không chỉ là bán thuốc mà còn là cung cấp dịch vụ chăm sóc sức khỏe, tạo ra một giá trị gia tăng đáng kể. Việc hướng đến cả khách hàng nước ngoài cũng cho thấy tầm nhìn chiến lược, giúp doanh nghiệp mở rộng thị trường và xây dựng một cộng đồng khách hàng trung thành.</a:t>
            </a:r>
            <a:endParaRPr/>
          </a:p>
        </p:txBody>
      </p:sp>
    </p:spTree>
  </p:cSld>
  <p:clrMapOvr>
    <a:masterClrMapping/>
  </p:clrMapOvr>
  <p:transition spd="slow">
    <p:push/>
  </p:transition>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C5D0FF"/>
        </a:solidFill>
        <a:effectLst/>
      </p:bgPr>
    </p:bg>
    <p:spTree>
      <p:nvGrpSpPr>
        <p:cNvPr id="1" name="Shape 364"/>
        <p:cNvGrpSpPr/>
        <p:nvPr/>
      </p:nvGrpSpPr>
      <p:grpSpPr>
        <a:xfrm>
          <a:off x="0" y="0"/>
          <a:ext cx="0" cy="0"/>
          <a:chOff x="0" y="0"/>
          <a:chExt cx="0" cy="0"/>
        </a:xfrm>
      </p:grpSpPr>
      <p:sp>
        <p:nvSpPr>
          <p:cNvPr id="365" name="Google Shape;365;p21"/>
          <p:cNvSpPr txBox="1"/>
          <p:nvPr/>
        </p:nvSpPr>
        <p:spPr>
          <a:xfrm>
            <a:off x="3525748" y="987107"/>
            <a:ext cx="14363509" cy="8188961"/>
          </a:xfrm>
          <a:prstGeom prst="rect">
            <a:avLst/>
          </a:prstGeom>
          <a:noFill/>
          <a:ln>
            <a:noFill/>
          </a:ln>
        </p:spPr>
        <p:txBody>
          <a:bodyPr spcFirstLastPara="1" wrap="square" lIns="0" tIns="0" rIns="0" bIns="0" anchor="t" anchorCtr="0">
            <a:spAutoFit/>
          </a:bodyPr>
          <a:lstStyle/>
          <a:p>
            <a:pPr marL="0" marR="0" lvl="0" indent="0" algn="l" rtl="0">
              <a:lnSpc>
                <a:spcPct val="140012"/>
              </a:lnSpc>
              <a:spcBef>
                <a:spcPts val="0"/>
              </a:spcBef>
              <a:spcAft>
                <a:spcPts val="0"/>
              </a:spcAft>
              <a:buNone/>
            </a:pPr>
            <a:r>
              <a:rPr lang="en-US" sz="3099" b="1" i="0" u="none" strike="noStrike" cap="none">
                <a:solidFill>
                  <a:srgbClr val="000000"/>
                </a:solidFill>
                <a:latin typeface="Arial"/>
                <a:ea typeface="Arial"/>
                <a:cs typeface="Arial"/>
                <a:sym typeface="Arial"/>
              </a:rPr>
              <a:t>Dự án 3:"Dược sĩ đối tác" được chọn</a:t>
            </a:r>
            <a:endParaRPr/>
          </a:p>
          <a:p>
            <a:pPr marL="0" marR="0" lvl="0" indent="0" algn="l" rtl="0">
              <a:lnSpc>
                <a:spcPct val="140012"/>
              </a:lnSpc>
              <a:spcBef>
                <a:spcPts val="0"/>
              </a:spcBef>
              <a:spcAft>
                <a:spcPts val="0"/>
              </a:spcAft>
              <a:buNone/>
            </a:pPr>
            <a:r>
              <a:rPr lang="en-US" sz="3099" b="0" i="0" u="none" strike="noStrike" cap="none">
                <a:solidFill>
                  <a:srgbClr val="000000"/>
                </a:solidFill>
                <a:latin typeface="Arial"/>
                <a:ea typeface="Arial"/>
                <a:cs typeface="Arial"/>
                <a:sym typeface="Arial"/>
              </a:rPr>
              <a:t>- Các rủi ro của dự án 3 hoàn toàn có thể khắc phục dễ dàng.</a:t>
            </a:r>
            <a:endParaRPr/>
          </a:p>
          <a:p>
            <a:pPr marL="0" marR="0" lvl="0" indent="0" algn="l" rtl="0">
              <a:lnSpc>
                <a:spcPct val="140012"/>
              </a:lnSpc>
              <a:spcBef>
                <a:spcPts val="0"/>
              </a:spcBef>
              <a:spcAft>
                <a:spcPts val="0"/>
              </a:spcAft>
              <a:buNone/>
            </a:pPr>
            <a:r>
              <a:rPr lang="en-US" sz="3099" b="0" i="0" u="none" strike="noStrike" cap="none">
                <a:solidFill>
                  <a:srgbClr val="000000"/>
                </a:solidFill>
                <a:latin typeface="Arial"/>
                <a:ea typeface="Arial"/>
                <a:cs typeface="Arial"/>
                <a:sym typeface="Arial"/>
              </a:rPr>
              <a:t>- Nâng cao được chất lượng dịch vụ chăm sóc toàn diện cho bệnh nhân hơn là chỉ tư vấn thuốc bán thuốc.</a:t>
            </a:r>
            <a:endParaRPr/>
          </a:p>
          <a:p>
            <a:pPr marL="0" marR="0" lvl="0" indent="0" algn="l" rtl="0">
              <a:lnSpc>
                <a:spcPct val="140012"/>
              </a:lnSpc>
              <a:spcBef>
                <a:spcPts val="0"/>
              </a:spcBef>
              <a:spcAft>
                <a:spcPts val="0"/>
              </a:spcAft>
              <a:buNone/>
            </a:pPr>
            <a:r>
              <a:rPr lang="en-US" sz="3099" b="0" i="0" u="none" strike="noStrike" cap="none">
                <a:solidFill>
                  <a:srgbClr val="000000"/>
                </a:solidFill>
                <a:latin typeface="Arial"/>
                <a:ea typeface="Arial"/>
                <a:cs typeface="Arial"/>
                <a:sym typeface="Arial"/>
              </a:rPr>
              <a:t>- Nhân sự: sẽ bổ sung lựa chọn những dược sĩ có khả năng ngoại ngữ tốt hiểu biết về từ vựng chuyên ngành, vào giờ cao điểm có thể tăng nhân sự tư vấn, hỗ trợ, chăm sóc cho bệnh nhân nước ngoài, tạo dựng sự thuận tiện, chu đáo, chuyên môn làm cho bệnh nhân tin tưởng hài lòng. </a:t>
            </a:r>
            <a:endParaRPr/>
          </a:p>
          <a:p>
            <a:pPr marL="0" marR="0" lvl="0" indent="0" algn="l" rtl="0">
              <a:lnSpc>
                <a:spcPct val="140012"/>
              </a:lnSpc>
              <a:spcBef>
                <a:spcPts val="0"/>
              </a:spcBef>
              <a:spcAft>
                <a:spcPts val="0"/>
              </a:spcAft>
              <a:buNone/>
            </a:pPr>
            <a:r>
              <a:rPr lang="en-US" sz="3099" b="0" i="0" u="none" strike="noStrike" cap="none">
                <a:solidFill>
                  <a:srgbClr val="000000"/>
                </a:solidFill>
                <a:latin typeface="Arial"/>
                <a:ea typeface="Arial"/>
                <a:cs typeface="Arial"/>
                <a:sym typeface="Arial"/>
              </a:rPr>
              <a:t>- Có tiềm năng khai thác được những nhu cầu cần thiết của nhóm đối tượng bệnh nhân nước ngoài.</a:t>
            </a:r>
            <a:endParaRPr/>
          </a:p>
          <a:p>
            <a:pPr marL="0" marR="0" lvl="0" indent="0" algn="l" rtl="0">
              <a:lnSpc>
                <a:spcPct val="140012"/>
              </a:lnSpc>
              <a:spcBef>
                <a:spcPts val="0"/>
              </a:spcBef>
              <a:spcAft>
                <a:spcPts val="0"/>
              </a:spcAft>
              <a:buNone/>
            </a:pPr>
            <a:r>
              <a:rPr lang="en-US" sz="3099" b="0" i="0" u="none" strike="noStrike" cap="none">
                <a:solidFill>
                  <a:srgbClr val="000000"/>
                </a:solidFill>
                <a:latin typeface="Arial"/>
                <a:ea typeface="Arial"/>
                <a:cs typeface="Arial"/>
                <a:sym typeface="Arial"/>
              </a:rPr>
              <a:t>- Sau mỗi đợt hỗ trợ tư vấn có thể xin ý kiến khảo sát nhằm đánh giá chất lượng.</a:t>
            </a:r>
            <a:endParaRPr/>
          </a:p>
          <a:p>
            <a:pPr marL="0" marR="0" lvl="0" indent="0" algn="l" rtl="0">
              <a:lnSpc>
                <a:spcPct val="140012"/>
              </a:lnSpc>
              <a:spcBef>
                <a:spcPts val="0"/>
              </a:spcBef>
              <a:spcAft>
                <a:spcPts val="0"/>
              </a:spcAft>
              <a:buNone/>
            </a:pPr>
            <a:r>
              <a:rPr lang="en-US" sz="3099" b="0" i="0" u="none" strike="noStrike" cap="none">
                <a:solidFill>
                  <a:srgbClr val="000000"/>
                </a:solidFill>
                <a:latin typeface="Arial"/>
                <a:ea typeface="Arial"/>
                <a:cs typeface="Arial"/>
                <a:sym typeface="Arial"/>
              </a:rPr>
              <a:t>- Nếu đem lại chất lượng dịch vụ tốt, sự hài lòng cho khách hàng thông qua “ dược sĩ đối tác” hoàn toàn có thể mang lại lợi nhuận lớn cho cửa hàng, doanh nghiệp.</a:t>
            </a:r>
            <a:endParaRPr/>
          </a:p>
          <a:p>
            <a:pPr marL="0" marR="0" lvl="0" indent="0" algn="l" rtl="0">
              <a:lnSpc>
                <a:spcPct val="140012"/>
              </a:lnSpc>
              <a:spcBef>
                <a:spcPts val="0"/>
              </a:spcBef>
              <a:spcAft>
                <a:spcPts val="0"/>
              </a:spcAft>
              <a:buNone/>
            </a:pPr>
            <a:r>
              <a:rPr lang="en-US" sz="3099" b="0" i="0" u="none" strike="noStrike" cap="none">
                <a:solidFill>
                  <a:srgbClr val="000000"/>
                </a:solidFill>
                <a:latin typeface="Arial"/>
                <a:ea typeface="Arial"/>
                <a:cs typeface="Arial"/>
                <a:sym typeface="Arial"/>
              </a:rPr>
              <a:t>- Thực hiện bằng cách video tuyên truyền hướng dẫn để đăng lên mạng xã hội.</a:t>
            </a:r>
            <a:endParaRPr/>
          </a:p>
        </p:txBody>
      </p:sp>
      <p:sp>
        <p:nvSpPr>
          <p:cNvPr id="366" name="Google Shape;366;p21"/>
          <p:cNvSpPr/>
          <p:nvPr/>
        </p:nvSpPr>
        <p:spPr>
          <a:xfrm>
            <a:off x="394933" y="4345534"/>
            <a:ext cx="2735882" cy="1595931"/>
          </a:xfrm>
          <a:custGeom>
            <a:avLst/>
            <a:gdLst/>
            <a:ahLst/>
            <a:cxnLst/>
            <a:rect l="l" t="t" r="r" b="b"/>
            <a:pathLst>
              <a:path w="2735882" h="1595931" extrusionOk="0">
                <a:moveTo>
                  <a:pt x="0" y="0"/>
                </a:moveTo>
                <a:lnTo>
                  <a:pt x="2735882" y="0"/>
                </a:lnTo>
                <a:lnTo>
                  <a:pt x="2735882" y="1595932"/>
                </a:lnTo>
                <a:lnTo>
                  <a:pt x="0" y="1595932"/>
                </a:lnTo>
                <a:lnTo>
                  <a:pt x="0" y="0"/>
                </a:lnTo>
                <a:close/>
              </a:path>
            </a:pathLst>
          </a:custGeom>
          <a:blipFill rotWithShape="1">
            <a:blip r:embed="rId3">
              <a:alphaModFix/>
            </a:blip>
            <a:stretch>
              <a:fillRect/>
            </a:stretch>
          </a:blipFill>
          <a:ln>
            <a:noFill/>
          </a:ln>
        </p:spPr>
        <p:txBody>
          <a:bodyPr/>
          <a:lstStyle/>
          <a:p>
            <a:endParaRPr lang="en-US"/>
          </a:p>
        </p:txBody>
      </p:sp>
    </p:spTree>
  </p:cSld>
  <p:clrMapOvr>
    <a:masterClrMapping/>
  </p:clrMapOvr>
  <p:transition spd="slow">
    <p:push/>
  </p:transition>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C5D0FF"/>
        </a:solidFill>
        <a:effectLst/>
      </p:bgPr>
    </p:bg>
    <p:spTree>
      <p:nvGrpSpPr>
        <p:cNvPr id="1" name="Shape 370"/>
        <p:cNvGrpSpPr/>
        <p:nvPr/>
      </p:nvGrpSpPr>
      <p:grpSpPr>
        <a:xfrm>
          <a:off x="0" y="0"/>
          <a:ext cx="0" cy="0"/>
          <a:chOff x="0" y="0"/>
          <a:chExt cx="0" cy="0"/>
        </a:xfrm>
      </p:grpSpPr>
      <p:sp>
        <p:nvSpPr>
          <p:cNvPr id="371" name="Google Shape;371;p22"/>
          <p:cNvSpPr txBox="1"/>
          <p:nvPr/>
        </p:nvSpPr>
        <p:spPr>
          <a:xfrm>
            <a:off x="1028700" y="2760992"/>
            <a:ext cx="16633924" cy="4977765"/>
          </a:xfrm>
          <a:prstGeom prst="rect">
            <a:avLst/>
          </a:prstGeom>
          <a:noFill/>
          <a:ln>
            <a:noFill/>
          </a:ln>
        </p:spPr>
        <p:txBody>
          <a:bodyPr spcFirstLastPara="1" wrap="square" lIns="0" tIns="0" rIns="0" bIns="0" anchor="t" anchorCtr="0">
            <a:spAutoFit/>
          </a:bodyPr>
          <a:lstStyle/>
          <a:p>
            <a:pPr marL="0" marR="0" lvl="0" indent="0" algn="l" rtl="0">
              <a:lnSpc>
                <a:spcPct val="140019"/>
              </a:lnSpc>
              <a:spcBef>
                <a:spcPts val="0"/>
              </a:spcBef>
              <a:spcAft>
                <a:spcPts val="0"/>
              </a:spcAft>
              <a:buNone/>
            </a:pPr>
            <a:r>
              <a:rPr lang="en-US" sz="4123" b="0" i="1" u="sng" strike="noStrike" cap="none">
                <a:solidFill>
                  <a:srgbClr val="000000"/>
                </a:solidFill>
                <a:latin typeface="Sansita"/>
                <a:ea typeface="Sansita"/>
                <a:cs typeface="Sansita"/>
                <a:sym typeface="Sansita"/>
              </a:rPr>
              <a:t>Lý do chọn dự án số 3 </a:t>
            </a:r>
            <a:endParaRPr/>
          </a:p>
          <a:p>
            <a:pPr marL="890341" marR="0" lvl="1" indent="-445171" algn="l" rtl="0">
              <a:lnSpc>
                <a:spcPct val="140019"/>
              </a:lnSpc>
              <a:spcBef>
                <a:spcPts val="0"/>
              </a:spcBef>
              <a:spcAft>
                <a:spcPts val="0"/>
              </a:spcAft>
              <a:buClr>
                <a:srgbClr val="000000"/>
              </a:buClr>
              <a:buSzPts val="4123"/>
              <a:buFont typeface="Arial"/>
              <a:buChar char="•"/>
            </a:pPr>
            <a:r>
              <a:rPr lang="en-US" sz="4123" b="0" i="0" u="none" strike="noStrike" cap="none">
                <a:solidFill>
                  <a:srgbClr val="000000"/>
                </a:solidFill>
                <a:latin typeface="Arial"/>
                <a:ea typeface="Arial"/>
                <a:cs typeface="Arial"/>
                <a:sym typeface="Arial"/>
              </a:rPr>
              <a:t>Đây là 1 sự khả thi đối với sinh viên. </a:t>
            </a:r>
            <a:endParaRPr/>
          </a:p>
          <a:p>
            <a:pPr marL="890341" marR="0" lvl="1" indent="-445171" algn="l" rtl="0">
              <a:lnSpc>
                <a:spcPct val="140019"/>
              </a:lnSpc>
              <a:spcBef>
                <a:spcPts val="0"/>
              </a:spcBef>
              <a:spcAft>
                <a:spcPts val="0"/>
              </a:spcAft>
              <a:buClr>
                <a:srgbClr val="000000"/>
              </a:buClr>
              <a:buSzPts val="4123"/>
              <a:buFont typeface="Arial"/>
              <a:buChar char="•"/>
            </a:pPr>
            <a:r>
              <a:rPr lang="en-US" sz="4123" b="0" i="0" u="none" strike="noStrike" cap="none">
                <a:solidFill>
                  <a:srgbClr val="000000"/>
                </a:solidFill>
                <a:latin typeface="Arial"/>
                <a:ea typeface="Arial"/>
                <a:cs typeface="Arial"/>
                <a:sym typeface="Arial"/>
              </a:rPr>
              <a:t>Tiềm năng hiểu khách hàng thông qua bán thuốc, tư vấn thuốc.</a:t>
            </a:r>
            <a:endParaRPr/>
          </a:p>
          <a:p>
            <a:pPr marL="890341" marR="0" lvl="1" indent="-445171" algn="l" rtl="0">
              <a:lnSpc>
                <a:spcPct val="140019"/>
              </a:lnSpc>
              <a:spcBef>
                <a:spcPts val="0"/>
              </a:spcBef>
              <a:spcAft>
                <a:spcPts val="0"/>
              </a:spcAft>
              <a:buClr>
                <a:srgbClr val="000000"/>
              </a:buClr>
              <a:buSzPts val="4123"/>
              <a:buFont typeface="Arial"/>
              <a:buChar char="•"/>
            </a:pPr>
            <a:r>
              <a:rPr lang="en-US" sz="4123" b="0" i="0" u="none" strike="noStrike" cap="none">
                <a:solidFill>
                  <a:srgbClr val="000000"/>
                </a:solidFill>
                <a:latin typeface="Arial"/>
                <a:ea typeface="Arial"/>
                <a:cs typeface="Arial"/>
                <a:sym typeface="Arial"/>
              </a:rPr>
              <a:t>Thực hiện bằng cách quay video hướng dẫn, chăm sóc dược,...</a:t>
            </a:r>
            <a:endParaRPr/>
          </a:p>
          <a:p>
            <a:pPr marL="901628" marR="0" lvl="1" indent="-450813" algn="l" rtl="0">
              <a:lnSpc>
                <a:spcPct val="139990"/>
              </a:lnSpc>
              <a:spcBef>
                <a:spcPts val="0"/>
              </a:spcBef>
              <a:spcAft>
                <a:spcPts val="0"/>
              </a:spcAft>
              <a:buClr>
                <a:srgbClr val="000000"/>
              </a:buClr>
              <a:buSzPts val="4176"/>
              <a:buFont typeface="Arial"/>
              <a:buChar char="•"/>
            </a:pPr>
            <a:r>
              <a:rPr lang="en-US" sz="4176" b="0" i="0" u="none" strike="noStrike" cap="none">
                <a:solidFill>
                  <a:srgbClr val="000000"/>
                </a:solidFill>
                <a:latin typeface="Arial"/>
                <a:ea typeface="Arial"/>
                <a:cs typeface="Arial"/>
                <a:sym typeface="Arial"/>
              </a:rPr>
              <a:t> Đem lại nguồn doanh thu.</a:t>
            </a:r>
            <a:endParaRPr/>
          </a:p>
          <a:p>
            <a:pPr marL="901628" marR="0" lvl="1" indent="-450813" algn="l" rtl="0">
              <a:lnSpc>
                <a:spcPct val="139990"/>
              </a:lnSpc>
              <a:spcBef>
                <a:spcPts val="0"/>
              </a:spcBef>
              <a:spcAft>
                <a:spcPts val="0"/>
              </a:spcAft>
              <a:buClr>
                <a:srgbClr val="000000"/>
              </a:buClr>
              <a:buSzPts val="4176"/>
              <a:buFont typeface="Arial"/>
              <a:buChar char="•"/>
            </a:pPr>
            <a:r>
              <a:rPr lang="en-US" sz="4176" b="0" i="0" u="none" strike="noStrike" cap="none">
                <a:solidFill>
                  <a:srgbClr val="000000"/>
                </a:solidFill>
                <a:latin typeface="Arial"/>
                <a:ea typeface="Arial"/>
                <a:cs typeface="Arial"/>
                <a:sym typeface="Arial"/>
              </a:rPr>
              <a:t> Rủi ro không quá lớn.</a:t>
            </a:r>
            <a:endParaRPr/>
          </a:p>
          <a:p>
            <a:pPr marL="0" marR="0" lvl="0" indent="0" algn="l" rtl="0">
              <a:lnSpc>
                <a:spcPct val="123227"/>
              </a:lnSpc>
              <a:spcBef>
                <a:spcPts val="0"/>
              </a:spcBef>
              <a:spcAft>
                <a:spcPts val="0"/>
              </a:spcAft>
              <a:buNone/>
            </a:pPr>
            <a:endParaRPr sz="4176" b="0" i="0" u="none" strike="noStrike" cap="none">
              <a:solidFill>
                <a:srgbClr val="000000"/>
              </a:solidFill>
              <a:latin typeface="Arial"/>
              <a:ea typeface="Arial"/>
              <a:cs typeface="Arial"/>
              <a:sym typeface="Arial"/>
            </a:endParaRPr>
          </a:p>
        </p:txBody>
      </p:sp>
      <p:sp>
        <p:nvSpPr>
          <p:cNvPr id="372" name="Google Shape;372;p22"/>
          <p:cNvSpPr/>
          <p:nvPr/>
        </p:nvSpPr>
        <p:spPr>
          <a:xfrm>
            <a:off x="226101" y="249443"/>
            <a:ext cx="3348599" cy="1953349"/>
          </a:xfrm>
          <a:custGeom>
            <a:avLst/>
            <a:gdLst/>
            <a:ahLst/>
            <a:cxnLst/>
            <a:rect l="l" t="t" r="r" b="b"/>
            <a:pathLst>
              <a:path w="3348599" h="1953349" extrusionOk="0">
                <a:moveTo>
                  <a:pt x="0" y="0"/>
                </a:moveTo>
                <a:lnTo>
                  <a:pt x="3348599" y="0"/>
                </a:lnTo>
                <a:lnTo>
                  <a:pt x="3348599" y="1953350"/>
                </a:lnTo>
                <a:lnTo>
                  <a:pt x="0" y="1953350"/>
                </a:lnTo>
                <a:lnTo>
                  <a:pt x="0" y="0"/>
                </a:lnTo>
                <a:close/>
              </a:path>
            </a:pathLst>
          </a:custGeom>
          <a:blipFill rotWithShape="1">
            <a:blip r:embed="rId3">
              <a:alphaModFix/>
            </a:blip>
            <a:stretch>
              <a:fillRect/>
            </a:stretch>
          </a:blipFill>
          <a:ln>
            <a:noFill/>
          </a:ln>
        </p:spPr>
        <p:txBody>
          <a:bodyPr/>
          <a:lstStyle/>
          <a:p>
            <a:endParaRPr lang="en-US"/>
          </a:p>
        </p:txBody>
      </p:sp>
    </p:spTree>
  </p:cSld>
  <p:clrMapOvr>
    <a:masterClrMapping/>
  </p:clrMapOvr>
  <p:transition spd="slow">
    <p:push/>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76"/>
        <p:cNvGrpSpPr/>
        <p:nvPr/>
      </p:nvGrpSpPr>
      <p:grpSpPr>
        <a:xfrm>
          <a:off x="0" y="0"/>
          <a:ext cx="0" cy="0"/>
          <a:chOff x="0" y="0"/>
          <a:chExt cx="0" cy="0"/>
        </a:xfrm>
      </p:grpSpPr>
      <p:grpSp>
        <p:nvGrpSpPr>
          <p:cNvPr id="377" name="Google Shape;377;p23"/>
          <p:cNvGrpSpPr/>
          <p:nvPr/>
        </p:nvGrpSpPr>
        <p:grpSpPr>
          <a:xfrm>
            <a:off x="-165765" y="-2339337"/>
            <a:ext cx="13789386" cy="17912481"/>
            <a:chOff x="0" y="-38100"/>
            <a:chExt cx="655040" cy="850900"/>
          </a:xfrm>
        </p:grpSpPr>
        <p:sp>
          <p:nvSpPr>
            <p:cNvPr id="378" name="Google Shape;378;p23"/>
            <p:cNvSpPr/>
            <p:nvPr/>
          </p:nvSpPr>
          <p:spPr>
            <a:xfrm>
              <a:off x="0" y="0"/>
              <a:ext cx="655040" cy="812800"/>
            </a:xfrm>
            <a:custGeom>
              <a:avLst/>
              <a:gdLst/>
              <a:ahLst/>
              <a:cxnLst/>
              <a:rect l="l" t="t" r="r" b="b"/>
              <a:pathLst>
                <a:path w="655040" h="812800" extrusionOk="0">
                  <a:moveTo>
                    <a:pt x="218465" y="793731"/>
                  </a:moveTo>
                  <a:cubicBezTo>
                    <a:pt x="252047" y="805245"/>
                    <a:pt x="290225" y="812800"/>
                    <a:pt x="327696" y="812800"/>
                  </a:cubicBezTo>
                  <a:cubicBezTo>
                    <a:pt x="365168" y="812800"/>
                    <a:pt x="401226" y="806323"/>
                    <a:pt x="434454" y="794809"/>
                  </a:cubicBezTo>
                  <a:cubicBezTo>
                    <a:pt x="435162" y="794450"/>
                    <a:pt x="435869" y="794450"/>
                    <a:pt x="436575" y="794090"/>
                  </a:cubicBezTo>
                  <a:cubicBezTo>
                    <a:pt x="561362" y="748035"/>
                    <a:pt x="653272" y="626421"/>
                    <a:pt x="655040" y="484298"/>
                  </a:cubicBezTo>
                  <a:lnTo>
                    <a:pt x="655040" y="0"/>
                  </a:lnTo>
                  <a:lnTo>
                    <a:pt x="0" y="0"/>
                  </a:lnTo>
                  <a:lnTo>
                    <a:pt x="0" y="483939"/>
                  </a:lnTo>
                  <a:cubicBezTo>
                    <a:pt x="1768" y="627140"/>
                    <a:pt x="92264" y="748755"/>
                    <a:pt x="218465" y="793731"/>
                  </a:cubicBezTo>
                  <a:close/>
                </a:path>
              </a:pathLst>
            </a:custGeom>
            <a:solidFill>
              <a:srgbClr val="254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 name="Google Shape;379;p23"/>
            <p:cNvSpPr txBox="1"/>
            <p:nvPr/>
          </p:nvSpPr>
          <p:spPr>
            <a:xfrm>
              <a:off x="0" y="-38100"/>
              <a:ext cx="655040" cy="723900"/>
            </a:xfrm>
            <a:prstGeom prst="rect">
              <a:avLst/>
            </a:prstGeom>
            <a:noFill/>
            <a:ln>
              <a:noFill/>
            </a:ln>
          </p:spPr>
          <p:txBody>
            <a:bodyPr spcFirstLastPara="1" wrap="square" lIns="50800" tIns="50800" rIns="50800" bIns="50800" anchor="ctr" anchorCtr="0">
              <a:noAutofit/>
            </a:bodyPr>
            <a:lstStyle/>
            <a:p>
              <a:pPr marL="0" marR="0" lvl="0" indent="0" algn="ctr" rtl="0">
                <a:lnSpc>
                  <a:spcPct val="147722"/>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grpSp>
        <p:nvGrpSpPr>
          <p:cNvPr id="380" name="Google Shape;380;p23"/>
          <p:cNvGrpSpPr/>
          <p:nvPr/>
        </p:nvGrpSpPr>
        <p:grpSpPr>
          <a:xfrm>
            <a:off x="624102" y="1978116"/>
            <a:ext cx="6368381" cy="8308884"/>
            <a:chOff x="0" y="-38100"/>
            <a:chExt cx="1677269" cy="2188348"/>
          </a:xfrm>
        </p:grpSpPr>
        <p:sp>
          <p:nvSpPr>
            <p:cNvPr id="381" name="Google Shape;381;p23"/>
            <p:cNvSpPr/>
            <p:nvPr/>
          </p:nvSpPr>
          <p:spPr>
            <a:xfrm>
              <a:off x="0" y="0"/>
              <a:ext cx="1677269" cy="2150248"/>
            </a:xfrm>
            <a:custGeom>
              <a:avLst/>
              <a:gdLst/>
              <a:ahLst/>
              <a:cxnLst/>
              <a:rect l="l" t="t" r="r" b="b"/>
              <a:pathLst>
                <a:path w="1677269" h="2150248" extrusionOk="0">
                  <a:moveTo>
                    <a:pt x="0" y="0"/>
                  </a:moveTo>
                  <a:lnTo>
                    <a:pt x="1677269" y="0"/>
                  </a:lnTo>
                  <a:lnTo>
                    <a:pt x="1677269" y="2150248"/>
                  </a:lnTo>
                  <a:lnTo>
                    <a:pt x="0" y="2150248"/>
                  </a:lnTo>
                  <a:close/>
                </a:path>
              </a:pathLst>
            </a:custGeom>
            <a:solidFill>
              <a:srgbClr val="254E9D"/>
            </a:solidFill>
            <a:ln>
              <a:noFill/>
            </a:ln>
          </p:spPr>
          <p:txBody>
            <a:bodyPr/>
            <a:lstStyle/>
            <a:p>
              <a:endParaRPr lang="en-US"/>
            </a:p>
          </p:txBody>
        </p:sp>
        <p:sp>
          <p:nvSpPr>
            <p:cNvPr id="382" name="Google Shape;382;p23"/>
            <p:cNvSpPr txBox="1"/>
            <p:nvPr/>
          </p:nvSpPr>
          <p:spPr>
            <a:xfrm>
              <a:off x="0" y="-38100"/>
              <a:ext cx="1677269" cy="2188348"/>
            </a:xfrm>
            <a:prstGeom prst="rect">
              <a:avLst/>
            </a:prstGeom>
            <a:noFill/>
            <a:ln>
              <a:noFill/>
            </a:ln>
          </p:spPr>
          <p:txBody>
            <a:bodyPr spcFirstLastPara="1" wrap="square" lIns="50800" tIns="50800" rIns="50800" bIns="50800" anchor="ctr" anchorCtr="0">
              <a:noAutofit/>
            </a:bodyPr>
            <a:lstStyle/>
            <a:p>
              <a:pPr marL="0" marR="0" lvl="0" indent="0" algn="ctr" rtl="0">
                <a:lnSpc>
                  <a:spcPct val="147722"/>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grpSp>
        <p:nvGrpSpPr>
          <p:cNvPr id="383" name="Google Shape;383;p23"/>
          <p:cNvGrpSpPr/>
          <p:nvPr/>
        </p:nvGrpSpPr>
        <p:grpSpPr>
          <a:xfrm>
            <a:off x="624102" y="1538723"/>
            <a:ext cx="3349389" cy="3742244"/>
            <a:chOff x="0" y="-38100"/>
            <a:chExt cx="882144" cy="985611"/>
          </a:xfrm>
        </p:grpSpPr>
        <p:sp>
          <p:nvSpPr>
            <p:cNvPr id="384" name="Google Shape;384;p23"/>
            <p:cNvSpPr/>
            <p:nvPr/>
          </p:nvSpPr>
          <p:spPr>
            <a:xfrm>
              <a:off x="0" y="0"/>
              <a:ext cx="882144" cy="947511"/>
            </a:xfrm>
            <a:custGeom>
              <a:avLst/>
              <a:gdLst/>
              <a:ahLst/>
              <a:cxnLst/>
              <a:rect l="l" t="t" r="r" b="b"/>
              <a:pathLst>
                <a:path w="882144" h="947511" extrusionOk="0">
                  <a:moveTo>
                    <a:pt x="117884" y="0"/>
                  </a:moveTo>
                  <a:lnTo>
                    <a:pt x="764260" y="0"/>
                  </a:lnTo>
                  <a:cubicBezTo>
                    <a:pt x="829365" y="0"/>
                    <a:pt x="882144" y="52778"/>
                    <a:pt x="882144" y="117884"/>
                  </a:cubicBezTo>
                  <a:lnTo>
                    <a:pt x="882144" y="829628"/>
                  </a:lnTo>
                  <a:cubicBezTo>
                    <a:pt x="882144" y="894733"/>
                    <a:pt x="829365" y="947511"/>
                    <a:pt x="764260" y="947511"/>
                  </a:cubicBezTo>
                  <a:lnTo>
                    <a:pt x="117884" y="947511"/>
                  </a:lnTo>
                  <a:cubicBezTo>
                    <a:pt x="52778" y="947511"/>
                    <a:pt x="0" y="894733"/>
                    <a:pt x="0" y="829628"/>
                  </a:cubicBezTo>
                  <a:lnTo>
                    <a:pt x="0" y="117884"/>
                  </a:lnTo>
                  <a:cubicBezTo>
                    <a:pt x="0" y="52778"/>
                    <a:pt x="52778" y="0"/>
                    <a:pt x="11788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 name="Google Shape;385;p23"/>
            <p:cNvSpPr txBox="1"/>
            <p:nvPr/>
          </p:nvSpPr>
          <p:spPr>
            <a:xfrm>
              <a:off x="0" y="-38100"/>
              <a:ext cx="882144" cy="985611"/>
            </a:xfrm>
            <a:prstGeom prst="rect">
              <a:avLst/>
            </a:prstGeom>
            <a:noFill/>
            <a:ln>
              <a:noFill/>
            </a:ln>
          </p:spPr>
          <p:txBody>
            <a:bodyPr spcFirstLastPara="1" wrap="square" lIns="50800" tIns="50800" rIns="50800" bIns="50800" anchor="ctr" anchorCtr="0">
              <a:noAutofit/>
            </a:bodyPr>
            <a:lstStyle/>
            <a:p>
              <a:pPr marL="0" marR="0" lvl="0" indent="0" algn="ctr" rtl="0">
                <a:lnSpc>
                  <a:spcPct val="147722"/>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grpSp>
        <p:nvGrpSpPr>
          <p:cNvPr id="386" name="Google Shape;386;p23"/>
          <p:cNvGrpSpPr/>
          <p:nvPr/>
        </p:nvGrpSpPr>
        <p:grpSpPr>
          <a:xfrm>
            <a:off x="5238261" y="1538723"/>
            <a:ext cx="3349389" cy="3742244"/>
            <a:chOff x="0" y="-38100"/>
            <a:chExt cx="882144" cy="985611"/>
          </a:xfrm>
        </p:grpSpPr>
        <p:sp>
          <p:nvSpPr>
            <p:cNvPr id="387" name="Google Shape;387;p23"/>
            <p:cNvSpPr/>
            <p:nvPr/>
          </p:nvSpPr>
          <p:spPr>
            <a:xfrm>
              <a:off x="0" y="0"/>
              <a:ext cx="882144" cy="947511"/>
            </a:xfrm>
            <a:custGeom>
              <a:avLst/>
              <a:gdLst/>
              <a:ahLst/>
              <a:cxnLst/>
              <a:rect l="l" t="t" r="r" b="b"/>
              <a:pathLst>
                <a:path w="882144" h="947511" extrusionOk="0">
                  <a:moveTo>
                    <a:pt x="117884" y="0"/>
                  </a:moveTo>
                  <a:lnTo>
                    <a:pt x="764260" y="0"/>
                  </a:lnTo>
                  <a:cubicBezTo>
                    <a:pt x="829365" y="0"/>
                    <a:pt x="882144" y="52778"/>
                    <a:pt x="882144" y="117884"/>
                  </a:cubicBezTo>
                  <a:lnTo>
                    <a:pt x="882144" y="829628"/>
                  </a:lnTo>
                  <a:cubicBezTo>
                    <a:pt x="882144" y="894733"/>
                    <a:pt x="829365" y="947511"/>
                    <a:pt x="764260" y="947511"/>
                  </a:cubicBezTo>
                  <a:lnTo>
                    <a:pt x="117884" y="947511"/>
                  </a:lnTo>
                  <a:cubicBezTo>
                    <a:pt x="52778" y="947511"/>
                    <a:pt x="0" y="894733"/>
                    <a:pt x="0" y="829628"/>
                  </a:cubicBezTo>
                  <a:lnTo>
                    <a:pt x="0" y="117884"/>
                  </a:lnTo>
                  <a:cubicBezTo>
                    <a:pt x="0" y="52778"/>
                    <a:pt x="52778" y="0"/>
                    <a:pt x="11788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 name="Google Shape;388;p23"/>
            <p:cNvSpPr txBox="1"/>
            <p:nvPr/>
          </p:nvSpPr>
          <p:spPr>
            <a:xfrm>
              <a:off x="0" y="-38100"/>
              <a:ext cx="882144" cy="985611"/>
            </a:xfrm>
            <a:prstGeom prst="rect">
              <a:avLst/>
            </a:prstGeom>
            <a:noFill/>
            <a:ln>
              <a:noFill/>
            </a:ln>
          </p:spPr>
          <p:txBody>
            <a:bodyPr spcFirstLastPara="1" wrap="square" lIns="50800" tIns="50800" rIns="50800" bIns="50800" anchor="ctr" anchorCtr="0">
              <a:noAutofit/>
            </a:bodyPr>
            <a:lstStyle/>
            <a:p>
              <a:pPr marL="0" marR="0" lvl="0" indent="0" algn="ctr" rtl="0">
                <a:lnSpc>
                  <a:spcPct val="147722"/>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grpSp>
        <p:nvGrpSpPr>
          <p:cNvPr id="389" name="Google Shape;389;p23"/>
          <p:cNvGrpSpPr/>
          <p:nvPr/>
        </p:nvGrpSpPr>
        <p:grpSpPr>
          <a:xfrm>
            <a:off x="9852419" y="1538723"/>
            <a:ext cx="3349389" cy="3742244"/>
            <a:chOff x="0" y="-38100"/>
            <a:chExt cx="882144" cy="985611"/>
          </a:xfrm>
        </p:grpSpPr>
        <p:sp>
          <p:nvSpPr>
            <p:cNvPr id="390" name="Google Shape;390;p23"/>
            <p:cNvSpPr/>
            <p:nvPr/>
          </p:nvSpPr>
          <p:spPr>
            <a:xfrm>
              <a:off x="0" y="0"/>
              <a:ext cx="882144" cy="947511"/>
            </a:xfrm>
            <a:custGeom>
              <a:avLst/>
              <a:gdLst/>
              <a:ahLst/>
              <a:cxnLst/>
              <a:rect l="l" t="t" r="r" b="b"/>
              <a:pathLst>
                <a:path w="882144" h="947511" extrusionOk="0">
                  <a:moveTo>
                    <a:pt x="117884" y="0"/>
                  </a:moveTo>
                  <a:lnTo>
                    <a:pt x="764260" y="0"/>
                  </a:lnTo>
                  <a:cubicBezTo>
                    <a:pt x="829365" y="0"/>
                    <a:pt x="882144" y="52778"/>
                    <a:pt x="882144" y="117884"/>
                  </a:cubicBezTo>
                  <a:lnTo>
                    <a:pt x="882144" y="829628"/>
                  </a:lnTo>
                  <a:cubicBezTo>
                    <a:pt x="882144" y="894733"/>
                    <a:pt x="829365" y="947511"/>
                    <a:pt x="764260" y="947511"/>
                  </a:cubicBezTo>
                  <a:lnTo>
                    <a:pt x="117884" y="947511"/>
                  </a:lnTo>
                  <a:cubicBezTo>
                    <a:pt x="52778" y="947511"/>
                    <a:pt x="0" y="894733"/>
                    <a:pt x="0" y="829628"/>
                  </a:cubicBezTo>
                  <a:lnTo>
                    <a:pt x="0" y="117884"/>
                  </a:lnTo>
                  <a:cubicBezTo>
                    <a:pt x="0" y="52778"/>
                    <a:pt x="52778" y="0"/>
                    <a:pt x="11788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 name="Google Shape;391;p23"/>
            <p:cNvSpPr txBox="1"/>
            <p:nvPr/>
          </p:nvSpPr>
          <p:spPr>
            <a:xfrm>
              <a:off x="0" y="-38100"/>
              <a:ext cx="882144" cy="985611"/>
            </a:xfrm>
            <a:prstGeom prst="rect">
              <a:avLst/>
            </a:prstGeom>
            <a:noFill/>
            <a:ln>
              <a:noFill/>
            </a:ln>
          </p:spPr>
          <p:txBody>
            <a:bodyPr spcFirstLastPara="1" wrap="square" lIns="50800" tIns="50800" rIns="50800" bIns="50800" anchor="ctr" anchorCtr="0">
              <a:noAutofit/>
            </a:bodyPr>
            <a:lstStyle/>
            <a:p>
              <a:pPr marL="0" marR="0" lvl="0" indent="0" algn="ctr" rtl="0">
                <a:lnSpc>
                  <a:spcPct val="147722"/>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grpSp>
        <p:nvGrpSpPr>
          <p:cNvPr id="392" name="Google Shape;392;p23"/>
          <p:cNvGrpSpPr/>
          <p:nvPr/>
        </p:nvGrpSpPr>
        <p:grpSpPr>
          <a:xfrm>
            <a:off x="182147" y="3040220"/>
            <a:ext cx="883910" cy="883910"/>
            <a:chOff x="0" y="0"/>
            <a:chExt cx="812800" cy="812800"/>
          </a:xfrm>
        </p:grpSpPr>
        <p:sp>
          <p:nvSpPr>
            <p:cNvPr id="393" name="Google Shape;393;p23"/>
            <p:cNvSpPr/>
            <p:nvPr/>
          </p:nvSpPr>
          <p:spPr>
            <a:xfrm>
              <a:off x="0" y="0"/>
              <a:ext cx="812800" cy="812800"/>
            </a:xfrm>
            <a:custGeom>
              <a:avLst/>
              <a:gdLst/>
              <a:ahLst/>
              <a:cxnLst/>
              <a:rect l="l" t="t" r="r" b="b"/>
              <a:pathLst>
                <a:path w="812800" h="812800" extrusionOk="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a:gsLst>
                <a:gs pos="0">
                  <a:srgbClr val="254E9D"/>
                </a:gs>
                <a:gs pos="100000">
                  <a:srgbClr val="12316D"/>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 name="Google Shape;394;p23"/>
            <p:cNvSpPr txBox="1"/>
            <p:nvPr/>
          </p:nvSpPr>
          <p:spPr>
            <a:xfrm>
              <a:off x="76200" y="38100"/>
              <a:ext cx="660400" cy="698500"/>
            </a:xfrm>
            <a:prstGeom prst="rect">
              <a:avLst/>
            </a:prstGeom>
            <a:noFill/>
            <a:ln>
              <a:noFill/>
            </a:ln>
          </p:spPr>
          <p:txBody>
            <a:bodyPr spcFirstLastPara="1" wrap="square" lIns="50800" tIns="50800" rIns="50800" bIns="50800" anchor="ctr" anchorCtr="0">
              <a:noAutofit/>
            </a:bodyPr>
            <a:lstStyle/>
            <a:p>
              <a:pPr marL="0" marR="0" lvl="0" indent="0" algn="ctr" rtl="0">
                <a:lnSpc>
                  <a:spcPct val="147722"/>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grpSp>
        <p:nvGrpSpPr>
          <p:cNvPr id="395" name="Google Shape;395;p23"/>
          <p:cNvGrpSpPr/>
          <p:nvPr/>
        </p:nvGrpSpPr>
        <p:grpSpPr>
          <a:xfrm>
            <a:off x="4796306" y="2988145"/>
            <a:ext cx="883910" cy="883910"/>
            <a:chOff x="0" y="0"/>
            <a:chExt cx="812800" cy="812800"/>
          </a:xfrm>
        </p:grpSpPr>
        <p:sp>
          <p:nvSpPr>
            <p:cNvPr id="396" name="Google Shape;396;p23"/>
            <p:cNvSpPr/>
            <p:nvPr/>
          </p:nvSpPr>
          <p:spPr>
            <a:xfrm>
              <a:off x="0" y="0"/>
              <a:ext cx="812800" cy="812800"/>
            </a:xfrm>
            <a:custGeom>
              <a:avLst/>
              <a:gdLst/>
              <a:ahLst/>
              <a:cxnLst/>
              <a:rect l="l" t="t" r="r" b="b"/>
              <a:pathLst>
                <a:path w="812800" h="812800" extrusionOk="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a:gsLst>
                <a:gs pos="0">
                  <a:srgbClr val="254E9D"/>
                </a:gs>
                <a:gs pos="100000">
                  <a:srgbClr val="12316D"/>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 name="Google Shape;397;p23"/>
            <p:cNvSpPr txBox="1"/>
            <p:nvPr/>
          </p:nvSpPr>
          <p:spPr>
            <a:xfrm>
              <a:off x="76200" y="38100"/>
              <a:ext cx="660400" cy="698500"/>
            </a:xfrm>
            <a:prstGeom prst="rect">
              <a:avLst/>
            </a:prstGeom>
            <a:noFill/>
            <a:ln>
              <a:noFill/>
            </a:ln>
          </p:spPr>
          <p:txBody>
            <a:bodyPr spcFirstLastPara="1" wrap="square" lIns="50800" tIns="50800" rIns="50800" bIns="50800" anchor="ctr" anchorCtr="0">
              <a:noAutofit/>
            </a:bodyPr>
            <a:lstStyle/>
            <a:p>
              <a:pPr marL="0" marR="0" lvl="0" indent="0" algn="ctr" rtl="0">
                <a:lnSpc>
                  <a:spcPct val="147722"/>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grpSp>
        <p:nvGrpSpPr>
          <p:cNvPr id="398" name="Google Shape;398;p23"/>
          <p:cNvGrpSpPr/>
          <p:nvPr/>
        </p:nvGrpSpPr>
        <p:grpSpPr>
          <a:xfrm>
            <a:off x="9410464" y="3022445"/>
            <a:ext cx="883910" cy="883910"/>
            <a:chOff x="0" y="0"/>
            <a:chExt cx="812800" cy="812800"/>
          </a:xfrm>
        </p:grpSpPr>
        <p:sp>
          <p:nvSpPr>
            <p:cNvPr id="399" name="Google Shape;399;p23"/>
            <p:cNvSpPr/>
            <p:nvPr/>
          </p:nvSpPr>
          <p:spPr>
            <a:xfrm>
              <a:off x="0" y="0"/>
              <a:ext cx="812800" cy="812800"/>
            </a:xfrm>
            <a:custGeom>
              <a:avLst/>
              <a:gdLst/>
              <a:ahLst/>
              <a:cxnLst/>
              <a:rect l="l" t="t" r="r" b="b"/>
              <a:pathLst>
                <a:path w="812800" h="812800" extrusionOk="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a:gsLst>
                <a:gs pos="0">
                  <a:srgbClr val="254E9D"/>
                </a:gs>
                <a:gs pos="100000">
                  <a:srgbClr val="12316D"/>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 name="Google Shape;400;p23"/>
            <p:cNvSpPr txBox="1"/>
            <p:nvPr/>
          </p:nvSpPr>
          <p:spPr>
            <a:xfrm>
              <a:off x="76200" y="38100"/>
              <a:ext cx="660400" cy="698500"/>
            </a:xfrm>
            <a:prstGeom prst="rect">
              <a:avLst/>
            </a:prstGeom>
            <a:noFill/>
            <a:ln>
              <a:noFill/>
            </a:ln>
          </p:spPr>
          <p:txBody>
            <a:bodyPr spcFirstLastPara="1" wrap="square" lIns="50800" tIns="50800" rIns="50800" bIns="50800" anchor="ctr" anchorCtr="0">
              <a:noAutofit/>
            </a:bodyPr>
            <a:lstStyle/>
            <a:p>
              <a:pPr marL="0" marR="0" lvl="0" indent="0" algn="ctr" rtl="0">
                <a:lnSpc>
                  <a:spcPct val="147722"/>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sp>
        <p:nvSpPr>
          <p:cNvPr id="401" name="Google Shape;401;p23"/>
          <p:cNvSpPr/>
          <p:nvPr/>
        </p:nvSpPr>
        <p:spPr>
          <a:xfrm>
            <a:off x="182147" y="7560632"/>
            <a:ext cx="2557685" cy="920766"/>
          </a:xfrm>
          <a:custGeom>
            <a:avLst/>
            <a:gdLst/>
            <a:ahLst/>
            <a:cxnLst/>
            <a:rect l="l" t="t" r="r" b="b"/>
            <a:pathLst>
              <a:path w="2557685" h="920766" extrusionOk="0">
                <a:moveTo>
                  <a:pt x="0" y="0"/>
                </a:moveTo>
                <a:lnTo>
                  <a:pt x="2557685" y="0"/>
                </a:lnTo>
                <a:lnTo>
                  <a:pt x="2557685" y="920766"/>
                </a:lnTo>
                <a:lnTo>
                  <a:pt x="0" y="920766"/>
                </a:lnTo>
                <a:lnTo>
                  <a:pt x="0" y="0"/>
                </a:lnTo>
                <a:close/>
              </a:path>
            </a:pathLst>
          </a:custGeom>
          <a:blipFill rotWithShape="1">
            <a:blip r:embed="rId3">
              <a:alphaModFix/>
            </a:blip>
            <a:stretch>
              <a:fillRect/>
            </a:stretch>
          </a:blipFill>
          <a:ln>
            <a:noFill/>
          </a:ln>
        </p:spPr>
        <p:txBody>
          <a:bodyPr/>
          <a:lstStyle/>
          <a:p>
            <a:endParaRPr lang="en-US"/>
          </a:p>
        </p:txBody>
      </p:sp>
      <p:sp>
        <p:nvSpPr>
          <p:cNvPr id="402" name="Google Shape;402;p23"/>
          <p:cNvSpPr/>
          <p:nvPr/>
        </p:nvSpPr>
        <p:spPr>
          <a:xfrm rot="99790">
            <a:off x="4537542" y="7470778"/>
            <a:ext cx="7368034" cy="1473607"/>
          </a:xfrm>
          <a:custGeom>
            <a:avLst/>
            <a:gdLst/>
            <a:ahLst/>
            <a:cxnLst/>
            <a:rect l="l" t="t" r="r" b="b"/>
            <a:pathLst>
              <a:path w="7368034" h="1473607" extrusionOk="0">
                <a:moveTo>
                  <a:pt x="0" y="0"/>
                </a:moveTo>
                <a:lnTo>
                  <a:pt x="7368033" y="0"/>
                </a:lnTo>
                <a:lnTo>
                  <a:pt x="7368033" y="1473607"/>
                </a:lnTo>
                <a:lnTo>
                  <a:pt x="0" y="1473607"/>
                </a:lnTo>
                <a:lnTo>
                  <a:pt x="0" y="0"/>
                </a:lnTo>
                <a:close/>
              </a:path>
            </a:pathLst>
          </a:custGeom>
          <a:blipFill rotWithShape="1">
            <a:blip r:embed="rId4">
              <a:alphaModFix/>
            </a:blip>
            <a:stretch>
              <a:fillRect/>
            </a:stretch>
          </a:blipFill>
          <a:ln>
            <a:noFill/>
          </a:ln>
        </p:spPr>
        <p:txBody>
          <a:bodyPr/>
          <a:lstStyle/>
          <a:p>
            <a:endParaRPr lang="en-US"/>
          </a:p>
        </p:txBody>
      </p:sp>
      <p:sp>
        <p:nvSpPr>
          <p:cNvPr id="403" name="Google Shape;403;p23"/>
          <p:cNvSpPr/>
          <p:nvPr/>
        </p:nvSpPr>
        <p:spPr>
          <a:xfrm>
            <a:off x="13642671" y="1842141"/>
            <a:ext cx="4498766" cy="5877248"/>
          </a:xfrm>
          <a:custGeom>
            <a:avLst/>
            <a:gdLst/>
            <a:ahLst/>
            <a:cxnLst/>
            <a:rect l="l" t="t" r="r" b="b"/>
            <a:pathLst>
              <a:path w="4498766" h="5877248" extrusionOk="0">
                <a:moveTo>
                  <a:pt x="0" y="0"/>
                </a:moveTo>
                <a:lnTo>
                  <a:pt x="4498766" y="0"/>
                </a:lnTo>
                <a:lnTo>
                  <a:pt x="4498766" y="5877248"/>
                </a:lnTo>
                <a:lnTo>
                  <a:pt x="0" y="5877248"/>
                </a:lnTo>
                <a:lnTo>
                  <a:pt x="0" y="0"/>
                </a:lnTo>
                <a:close/>
              </a:path>
            </a:pathLst>
          </a:custGeom>
          <a:blipFill rotWithShape="1">
            <a:blip r:embed="rId5">
              <a:alphaModFix/>
            </a:blip>
            <a:stretch>
              <a:fillRect/>
            </a:stretch>
          </a:blipFill>
          <a:ln>
            <a:noFill/>
          </a:ln>
        </p:spPr>
        <p:txBody>
          <a:bodyPr/>
          <a:lstStyle/>
          <a:p>
            <a:endParaRPr lang="en-US"/>
          </a:p>
        </p:txBody>
      </p:sp>
      <p:sp>
        <p:nvSpPr>
          <p:cNvPr id="404" name="Google Shape;404;p23"/>
          <p:cNvSpPr txBox="1"/>
          <p:nvPr/>
        </p:nvSpPr>
        <p:spPr>
          <a:xfrm>
            <a:off x="624102" y="92721"/>
            <a:ext cx="12258946" cy="1152513"/>
          </a:xfrm>
          <a:prstGeom prst="rect">
            <a:avLst/>
          </a:prstGeom>
          <a:noFill/>
          <a:ln>
            <a:noFill/>
          </a:ln>
        </p:spPr>
        <p:txBody>
          <a:bodyPr spcFirstLastPara="1" wrap="square" lIns="0" tIns="0" rIns="0" bIns="0" anchor="t" anchorCtr="0">
            <a:spAutoFit/>
          </a:bodyPr>
          <a:lstStyle/>
          <a:p>
            <a:pPr marL="0" marR="0" lvl="0" indent="0" algn="l" rtl="0">
              <a:lnSpc>
                <a:spcPct val="140000"/>
              </a:lnSpc>
              <a:spcBef>
                <a:spcPts val="0"/>
              </a:spcBef>
              <a:spcAft>
                <a:spcPts val="0"/>
              </a:spcAft>
              <a:buNone/>
            </a:pPr>
            <a:r>
              <a:rPr lang="en-US" sz="6000" b="1" i="0" u="none" strike="noStrike" cap="none">
                <a:solidFill>
                  <a:srgbClr val="FFFFFF"/>
                </a:solidFill>
                <a:latin typeface="Arial"/>
                <a:ea typeface="Arial"/>
                <a:cs typeface="Arial"/>
                <a:sym typeface="Arial"/>
              </a:rPr>
              <a:t>Bước 4: Mẫu thử giải pháp</a:t>
            </a:r>
            <a:endParaRPr/>
          </a:p>
        </p:txBody>
      </p:sp>
      <p:sp>
        <p:nvSpPr>
          <p:cNvPr id="405" name="Google Shape;405;p23"/>
          <p:cNvSpPr txBox="1"/>
          <p:nvPr/>
        </p:nvSpPr>
        <p:spPr>
          <a:xfrm>
            <a:off x="844055" y="2008477"/>
            <a:ext cx="2964237" cy="538480"/>
          </a:xfrm>
          <a:prstGeom prst="rect">
            <a:avLst/>
          </a:prstGeom>
          <a:noFill/>
          <a:ln>
            <a:noFill/>
          </a:ln>
        </p:spPr>
        <p:txBody>
          <a:bodyPr spcFirstLastPara="1" wrap="square" lIns="0" tIns="0" rIns="0" bIns="0" anchor="t" anchorCtr="0">
            <a:spAutoFit/>
          </a:bodyPr>
          <a:lstStyle/>
          <a:p>
            <a:pPr marL="0" marR="0" lvl="0" indent="0" algn="ctr" rtl="0">
              <a:lnSpc>
                <a:spcPct val="140014"/>
              </a:lnSpc>
              <a:spcBef>
                <a:spcPts val="0"/>
              </a:spcBef>
              <a:spcAft>
                <a:spcPts val="0"/>
              </a:spcAft>
              <a:buNone/>
            </a:pPr>
            <a:r>
              <a:rPr lang="en-US" sz="2799" b="1" i="0" u="none" strike="noStrike" cap="none">
                <a:solidFill>
                  <a:srgbClr val="254E9D"/>
                </a:solidFill>
                <a:latin typeface="Arial"/>
                <a:ea typeface="Arial"/>
                <a:cs typeface="Arial"/>
                <a:sym typeface="Arial"/>
              </a:rPr>
              <a:t>Ý tưởng ban đầu</a:t>
            </a:r>
            <a:endParaRPr/>
          </a:p>
        </p:txBody>
      </p:sp>
      <p:sp>
        <p:nvSpPr>
          <p:cNvPr id="406" name="Google Shape;406;p23"/>
          <p:cNvSpPr txBox="1"/>
          <p:nvPr/>
        </p:nvSpPr>
        <p:spPr>
          <a:xfrm>
            <a:off x="5238261" y="2018002"/>
            <a:ext cx="3349389" cy="495935"/>
          </a:xfrm>
          <a:prstGeom prst="rect">
            <a:avLst/>
          </a:prstGeom>
          <a:noFill/>
          <a:ln>
            <a:noFill/>
          </a:ln>
        </p:spPr>
        <p:txBody>
          <a:bodyPr spcFirstLastPara="1" wrap="square" lIns="0" tIns="0" rIns="0" bIns="0" anchor="t" anchorCtr="0">
            <a:spAutoFit/>
          </a:bodyPr>
          <a:lstStyle/>
          <a:p>
            <a:pPr marL="0" marR="0" lvl="0" indent="0" algn="ctr" rtl="0">
              <a:lnSpc>
                <a:spcPct val="140015"/>
              </a:lnSpc>
              <a:spcBef>
                <a:spcPts val="0"/>
              </a:spcBef>
              <a:spcAft>
                <a:spcPts val="0"/>
              </a:spcAft>
              <a:buNone/>
            </a:pPr>
            <a:r>
              <a:rPr lang="en-US" sz="2599" b="1" i="0" u="none" strike="noStrike" cap="none">
                <a:solidFill>
                  <a:srgbClr val="254E9D"/>
                </a:solidFill>
                <a:latin typeface="Arial"/>
                <a:ea typeface="Arial"/>
                <a:cs typeface="Arial"/>
                <a:sym typeface="Arial"/>
              </a:rPr>
              <a:t>Kế hoạch thực hiện</a:t>
            </a:r>
            <a:endParaRPr/>
          </a:p>
        </p:txBody>
      </p:sp>
      <p:sp>
        <p:nvSpPr>
          <p:cNvPr id="407" name="Google Shape;407;p23"/>
          <p:cNvSpPr txBox="1"/>
          <p:nvPr/>
        </p:nvSpPr>
        <p:spPr>
          <a:xfrm>
            <a:off x="10040483" y="1771622"/>
            <a:ext cx="3161325" cy="988695"/>
          </a:xfrm>
          <a:prstGeom prst="rect">
            <a:avLst/>
          </a:prstGeom>
          <a:noFill/>
          <a:ln>
            <a:noFill/>
          </a:ln>
        </p:spPr>
        <p:txBody>
          <a:bodyPr spcFirstLastPara="1" wrap="square" lIns="0" tIns="0" rIns="0" bIns="0" anchor="t" anchorCtr="0">
            <a:spAutoFit/>
          </a:bodyPr>
          <a:lstStyle/>
          <a:p>
            <a:pPr marL="0" marR="0" lvl="0" indent="0" algn="ctr" rtl="0">
              <a:lnSpc>
                <a:spcPct val="140014"/>
              </a:lnSpc>
              <a:spcBef>
                <a:spcPts val="0"/>
              </a:spcBef>
              <a:spcAft>
                <a:spcPts val="0"/>
              </a:spcAft>
              <a:buNone/>
            </a:pPr>
            <a:r>
              <a:rPr lang="en-US" sz="2699" b="1" i="0" u="none" strike="noStrike" cap="none">
                <a:solidFill>
                  <a:srgbClr val="254E9D"/>
                </a:solidFill>
                <a:latin typeface="Arial"/>
                <a:ea typeface="Arial"/>
                <a:cs typeface="Arial"/>
                <a:sym typeface="Arial"/>
              </a:rPr>
              <a:t>Góc nhìn của giảng viên</a:t>
            </a:r>
            <a:endParaRPr/>
          </a:p>
        </p:txBody>
      </p:sp>
      <p:sp>
        <p:nvSpPr>
          <p:cNvPr id="408" name="Google Shape;408;p23"/>
          <p:cNvSpPr txBox="1"/>
          <p:nvPr/>
        </p:nvSpPr>
        <p:spPr>
          <a:xfrm>
            <a:off x="328431" y="3144867"/>
            <a:ext cx="591341" cy="607941"/>
          </a:xfrm>
          <a:prstGeom prst="rect">
            <a:avLst/>
          </a:prstGeom>
          <a:noFill/>
          <a:ln>
            <a:noFill/>
          </a:ln>
        </p:spPr>
        <p:txBody>
          <a:bodyPr spcFirstLastPara="1" wrap="square" lIns="0" tIns="0" rIns="0" bIns="0" anchor="t" anchorCtr="0">
            <a:spAutoFit/>
          </a:bodyPr>
          <a:lstStyle/>
          <a:p>
            <a:pPr marL="0" marR="0" lvl="0" indent="0" algn="ctr" rtl="0">
              <a:lnSpc>
                <a:spcPct val="140050"/>
              </a:lnSpc>
              <a:spcBef>
                <a:spcPts val="0"/>
              </a:spcBef>
              <a:spcAft>
                <a:spcPts val="0"/>
              </a:spcAft>
              <a:buNone/>
            </a:pPr>
            <a:r>
              <a:rPr lang="en-US" sz="3568" b="1" i="0" u="none" strike="noStrike" cap="none">
                <a:solidFill>
                  <a:srgbClr val="FFFFFF"/>
                </a:solidFill>
                <a:latin typeface="Antonio"/>
                <a:ea typeface="Antonio"/>
                <a:cs typeface="Antonio"/>
                <a:sym typeface="Antonio"/>
              </a:rPr>
              <a:t>01</a:t>
            </a:r>
            <a:endParaRPr/>
          </a:p>
        </p:txBody>
      </p:sp>
      <p:sp>
        <p:nvSpPr>
          <p:cNvPr id="409" name="Google Shape;409;p23"/>
          <p:cNvSpPr txBox="1"/>
          <p:nvPr/>
        </p:nvSpPr>
        <p:spPr>
          <a:xfrm>
            <a:off x="4942590" y="3092793"/>
            <a:ext cx="591341" cy="607941"/>
          </a:xfrm>
          <a:prstGeom prst="rect">
            <a:avLst/>
          </a:prstGeom>
          <a:noFill/>
          <a:ln>
            <a:noFill/>
          </a:ln>
        </p:spPr>
        <p:txBody>
          <a:bodyPr spcFirstLastPara="1" wrap="square" lIns="0" tIns="0" rIns="0" bIns="0" anchor="t" anchorCtr="0">
            <a:spAutoFit/>
          </a:bodyPr>
          <a:lstStyle/>
          <a:p>
            <a:pPr marL="0" marR="0" lvl="0" indent="0" algn="ctr" rtl="0">
              <a:lnSpc>
                <a:spcPct val="140050"/>
              </a:lnSpc>
              <a:spcBef>
                <a:spcPts val="0"/>
              </a:spcBef>
              <a:spcAft>
                <a:spcPts val="0"/>
              </a:spcAft>
              <a:buNone/>
            </a:pPr>
            <a:r>
              <a:rPr lang="en-US" sz="3568" b="1" i="0" u="none" strike="noStrike" cap="none">
                <a:solidFill>
                  <a:srgbClr val="FFFFFF"/>
                </a:solidFill>
                <a:latin typeface="Antonio"/>
                <a:ea typeface="Antonio"/>
                <a:cs typeface="Antonio"/>
                <a:sym typeface="Antonio"/>
              </a:rPr>
              <a:t>02</a:t>
            </a:r>
            <a:endParaRPr/>
          </a:p>
        </p:txBody>
      </p:sp>
      <p:sp>
        <p:nvSpPr>
          <p:cNvPr id="410" name="Google Shape;410;p23"/>
          <p:cNvSpPr txBox="1"/>
          <p:nvPr/>
        </p:nvSpPr>
        <p:spPr>
          <a:xfrm>
            <a:off x="9556749" y="3127093"/>
            <a:ext cx="591341" cy="607941"/>
          </a:xfrm>
          <a:prstGeom prst="rect">
            <a:avLst/>
          </a:prstGeom>
          <a:noFill/>
          <a:ln>
            <a:noFill/>
          </a:ln>
        </p:spPr>
        <p:txBody>
          <a:bodyPr spcFirstLastPara="1" wrap="square" lIns="0" tIns="0" rIns="0" bIns="0" anchor="t" anchorCtr="0">
            <a:spAutoFit/>
          </a:bodyPr>
          <a:lstStyle/>
          <a:p>
            <a:pPr marL="0" marR="0" lvl="0" indent="0" algn="ctr" rtl="0">
              <a:lnSpc>
                <a:spcPct val="140050"/>
              </a:lnSpc>
              <a:spcBef>
                <a:spcPts val="0"/>
              </a:spcBef>
              <a:spcAft>
                <a:spcPts val="0"/>
              </a:spcAft>
              <a:buNone/>
            </a:pPr>
            <a:r>
              <a:rPr lang="en-US" sz="3568" b="1" i="0" u="none" strike="noStrike" cap="none">
                <a:solidFill>
                  <a:srgbClr val="FFFFFF"/>
                </a:solidFill>
                <a:latin typeface="Antonio"/>
                <a:ea typeface="Antonio"/>
                <a:cs typeface="Antonio"/>
                <a:sym typeface="Antonio"/>
              </a:rPr>
              <a:t>03</a:t>
            </a:r>
            <a:endParaRPr/>
          </a:p>
        </p:txBody>
      </p:sp>
      <p:sp>
        <p:nvSpPr>
          <p:cNvPr id="411" name="Google Shape;411;p23"/>
          <p:cNvSpPr txBox="1"/>
          <p:nvPr/>
        </p:nvSpPr>
        <p:spPr>
          <a:xfrm>
            <a:off x="1087530" y="2925920"/>
            <a:ext cx="2477287" cy="538480"/>
          </a:xfrm>
          <a:prstGeom prst="rect">
            <a:avLst/>
          </a:prstGeom>
          <a:noFill/>
          <a:ln>
            <a:noFill/>
          </a:ln>
        </p:spPr>
        <p:txBody>
          <a:bodyPr spcFirstLastPara="1" wrap="square" lIns="0" tIns="0" rIns="0" bIns="0" anchor="t" anchorCtr="0">
            <a:spAutoFit/>
          </a:bodyPr>
          <a:lstStyle/>
          <a:p>
            <a:pPr marL="604518" marR="0" lvl="1" indent="-302258" algn="just" rtl="0">
              <a:lnSpc>
                <a:spcPct val="140014"/>
              </a:lnSpc>
              <a:spcBef>
                <a:spcPts val="0"/>
              </a:spcBef>
              <a:spcAft>
                <a:spcPts val="0"/>
              </a:spcAft>
              <a:buClr>
                <a:srgbClr val="254E9D"/>
              </a:buClr>
              <a:buSzPts val="2799"/>
              <a:buFont typeface="Arial"/>
              <a:buChar char="•"/>
            </a:pPr>
            <a:r>
              <a:rPr lang="en-US" sz="2799" b="0" i="0" u="none" strike="noStrike" cap="none">
                <a:solidFill>
                  <a:srgbClr val="254E9D"/>
                </a:solidFill>
                <a:latin typeface="Arial"/>
                <a:ea typeface="Arial"/>
                <a:cs typeface="Arial"/>
                <a:sym typeface="Arial"/>
              </a:rPr>
              <a:t>Khảo sát</a:t>
            </a:r>
            <a:endParaRPr/>
          </a:p>
        </p:txBody>
      </p:sp>
      <p:sp>
        <p:nvSpPr>
          <p:cNvPr id="412" name="Google Shape;412;p23"/>
          <p:cNvSpPr txBox="1"/>
          <p:nvPr/>
        </p:nvSpPr>
        <p:spPr>
          <a:xfrm>
            <a:off x="5238261" y="2712048"/>
            <a:ext cx="3349389" cy="1941195"/>
          </a:xfrm>
          <a:prstGeom prst="rect">
            <a:avLst/>
          </a:prstGeom>
          <a:noFill/>
          <a:ln>
            <a:noFill/>
          </a:ln>
        </p:spPr>
        <p:txBody>
          <a:bodyPr spcFirstLastPara="1" wrap="square" lIns="0" tIns="0" rIns="0" bIns="0" anchor="t" anchorCtr="0">
            <a:spAutoFit/>
          </a:bodyPr>
          <a:lstStyle/>
          <a:p>
            <a:pPr marL="582928" marR="0" lvl="1" indent="-291464" algn="l" rtl="0">
              <a:lnSpc>
                <a:spcPct val="140014"/>
              </a:lnSpc>
              <a:spcBef>
                <a:spcPts val="0"/>
              </a:spcBef>
              <a:spcAft>
                <a:spcPts val="0"/>
              </a:spcAft>
              <a:buClr>
                <a:srgbClr val="254E9D"/>
              </a:buClr>
              <a:buSzPts val="2699"/>
              <a:buFont typeface="Arial"/>
              <a:buChar char="•"/>
            </a:pPr>
            <a:r>
              <a:rPr lang="en-US" sz="2699" b="0" i="0" u="none" strike="noStrike" cap="none">
                <a:solidFill>
                  <a:srgbClr val="254E9D"/>
                </a:solidFill>
                <a:latin typeface="Arial"/>
                <a:ea typeface="Arial"/>
                <a:cs typeface="Arial"/>
                <a:sym typeface="Arial"/>
              </a:rPr>
              <a:t>Khảo sát người nước ngoài (7 người) và của dược sĩ (8 người).</a:t>
            </a:r>
            <a:endParaRPr/>
          </a:p>
        </p:txBody>
      </p:sp>
      <p:sp>
        <p:nvSpPr>
          <p:cNvPr id="413" name="Google Shape;413;p23"/>
          <p:cNvSpPr txBox="1"/>
          <p:nvPr/>
        </p:nvSpPr>
        <p:spPr>
          <a:xfrm>
            <a:off x="10040483" y="2765332"/>
            <a:ext cx="3161325" cy="2314668"/>
          </a:xfrm>
          <a:prstGeom prst="rect">
            <a:avLst/>
          </a:prstGeom>
          <a:noFill/>
          <a:ln>
            <a:noFill/>
          </a:ln>
        </p:spPr>
        <p:txBody>
          <a:bodyPr spcFirstLastPara="1" wrap="square" lIns="0" tIns="0" rIns="0" bIns="0" anchor="t" anchorCtr="0">
            <a:spAutoFit/>
          </a:bodyPr>
          <a:lstStyle/>
          <a:p>
            <a:pPr marL="565951" marR="0" lvl="1" indent="-282975" algn="l" rtl="0">
              <a:lnSpc>
                <a:spcPct val="139984"/>
              </a:lnSpc>
              <a:spcBef>
                <a:spcPts val="0"/>
              </a:spcBef>
              <a:spcAft>
                <a:spcPts val="0"/>
              </a:spcAft>
              <a:buClr>
                <a:srgbClr val="254E9D"/>
              </a:buClr>
              <a:buSzPts val="2621"/>
              <a:buFont typeface="Arial"/>
              <a:buChar char="•"/>
            </a:pPr>
            <a:r>
              <a:rPr lang="en-US" sz="2621" b="0" i="0" u="none" strike="noStrike" cap="none">
                <a:solidFill>
                  <a:srgbClr val="254E9D"/>
                </a:solidFill>
                <a:latin typeface="Arial"/>
                <a:ea typeface="Arial"/>
                <a:cs typeface="Arial"/>
                <a:sym typeface="Arial"/>
              </a:rPr>
              <a:t>Tốn thời gian</a:t>
            </a:r>
            <a:endParaRPr/>
          </a:p>
          <a:p>
            <a:pPr marL="565951" marR="0" lvl="1" indent="-282975" algn="l" rtl="0">
              <a:lnSpc>
                <a:spcPct val="139984"/>
              </a:lnSpc>
              <a:spcBef>
                <a:spcPts val="0"/>
              </a:spcBef>
              <a:spcAft>
                <a:spcPts val="0"/>
              </a:spcAft>
              <a:buClr>
                <a:srgbClr val="254E9D"/>
              </a:buClr>
              <a:buSzPts val="2621"/>
              <a:buFont typeface="Arial"/>
              <a:buChar char="•"/>
            </a:pPr>
            <a:r>
              <a:rPr lang="en-US" sz="2621" b="0" i="0" u="none" strike="noStrike" cap="none">
                <a:solidFill>
                  <a:srgbClr val="254E9D"/>
                </a:solidFill>
                <a:latin typeface="Arial"/>
                <a:ea typeface="Arial"/>
                <a:cs typeface="Arial"/>
                <a:sym typeface="Arial"/>
              </a:rPr>
              <a:t>Làm không kịp</a:t>
            </a:r>
            <a:endParaRPr/>
          </a:p>
          <a:p>
            <a:pPr marL="565951" marR="0" lvl="1" indent="-282975" algn="l" rtl="0">
              <a:lnSpc>
                <a:spcPct val="139984"/>
              </a:lnSpc>
              <a:spcBef>
                <a:spcPts val="0"/>
              </a:spcBef>
              <a:spcAft>
                <a:spcPts val="0"/>
              </a:spcAft>
              <a:buClr>
                <a:srgbClr val="254E9D"/>
              </a:buClr>
              <a:buSzPts val="2621"/>
              <a:buFont typeface="Arial"/>
              <a:buChar char="•"/>
            </a:pPr>
            <a:r>
              <a:rPr lang="en-US" sz="2621" b="0" i="0" u="none" strike="noStrike" cap="none">
                <a:solidFill>
                  <a:srgbClr val="254E9D"/>
                </a:solidFill>
                <a:latin typeface="Arial"/>
                <a:ea typeface="Arial"/>
                <a:cs typeface="Arial"/>
                <a:sym typeface="Arial"/>
              </a:rPr>
              <a:t>Có thể chuyển qua hướng truyền thông.</a:t>
            </a:r>
            <a:endParaRPr/>
          </a:p>
        </p:txBody>
      </p:sp>
      <p:sp>
        <p:nvSpPr>
          <p:cNvPr id="414" name="Google Shape;414;p23"/>
          <p:cNvSpPr txBox="1"/>
          <p:nvPr/>
        </p:nvSpPr>
        <p:spPr>
          <a:xfrm>
            <a:off x="2988404" y="7566989"/>
            <a:ext cx="10233124" cy="755651"/>
          </a:xfrm>
          <a:prstGeom prst="rect">
            <a:avLst/>
          </a:prstGeom>
          <a:noFill/>
          <a:ln>
            <a:noFill/>
          </a:ln>
        </p:spPr>
        <p:txBody>
          <a:bodyPr spcFirstLastPara="1" wrap="square" lIns="0" tIns="0" rIns="0" bIns="0" anchor="t" anchorCtr="0">
            <a:spAutoFit/>
          </a:bodyPr>
          <a:lstStyle/>
          <a:p>
            <a:pPr marL="0" marR="0" lvl="0" indent="0" algn="ctr" rtl="0">
              <a:lnSpc>
                <a:spcPct val="140010"/>
              </a:lnSpc>
              <a:spcBef>
                <a:spcPts val="0"/>
              </a:spcBef>
              <a:spcAft>
                <a:spcPts val="0"/>
              </a:spcAft>
              <a:buNone/>
            </a:pPr>
            <a:r>
              <a:rPr lang="en-US" sz="3999" b="1" i="0" u="none" strike="noStrike" cap="none">
                <a:solidFill>
                  <a:srgbClr val="FFFFFF"/>
                </a:solidFill>
                <a:latin typeface="Arial"/>
                <a:ea typeface="Arial"/>
                <a:cs typeface="Arial"/>
                <a:sym typeface="Arial"/>
              </a:rPr>
              <a:t>Chuyển sang làm video hướng dẫn thuốc</a:t>
            </a:r>
            <a:r>
              <a:rPr lang="en-US" sz="3999" b="0" i="0" u="none" strike="noStrike" cap="none">
                <a:solidFill>
                  <a:srgbClr val="FFFFFF"/>
                </a:solidFill>
                <a:latin typeface="Arial"/>
                <a:ea typeface="Arial"/>
                <a:cs typeface="Arial"/>
                <a:sym typeface="Arial"/>
              </a:rPr>
              <a:t> </a:t>
            </a:r>
            <a:endParaRPr/>
          </a:p>
        </p:txBody>
      </p:sp>
    </p:spTree>
  </p:cSld>
  <p:clrMapOvr>
    <a:masterClrMapping/>
  </p:clrMapOvr>
  <p:transition spd="slow">
    <p:push/>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418"/>
        <p:cNvGrpSpPr/>
        <p:nvPr/>
      </p:nvGrpSpPr>
      <p:grpSpPr>
        <a:xfrm>
          <a:off x="0" y="0"/>
          <a:ext cx="0" cy="0"/>
          <a:chOff x="0" y="0"/>
          <a:chExt cx="0" cy="0"/>
        </a:xfrm>
      </p:grpSpPr>
      <p:grpSp>
        <p:nvGrpSpPr>
          <p:cNvPr id="419" name="Google Shape;419;p24"/>
          <p:cNvGrpSpPr/>
          <p:nvPr/>
        </p:nvGrpSpPr>
        <p:grpSpPr>
          <a:xfrm>
            <a:off x="-165765" y="-2339337"/>
            <a:ext cx="15093475" cy="17912481"/>
            <a:chOff x="0" y="-38100"/>
            <a:chExt cx="716988" cy="850900"/>
          </a:xfrm>
        </p:grpSpPr>
        <p:sp>
          <p:nvSpPr>
            <p:cNvPr id="420" name="Google Shape;420;p24"/>
            <p:cNvSpPr/>
            <p:nvPr/>
          </p:nvSpPr>
          <p:spPr>
            <a:xfrm>
              <a:off x="0" y="0"/>
              <a:ext cx="716988" cy="812800"/>
            </a:xfrm>
            <a:custGeom>
              <a:avLst/>
              <a:gdLst/>
              <a:ahLst/>
              <a:cxnLst/>
              <a:rect l="l" t="t" r="r" b="b"/>
              <a:pathLst>
                <a:path w="716988" h="812800" extrusionOk="0">
                  <a:moveTo>
                    <a:pt x="239125" y="793731"/>
                  </a:moveTo>
                  <a:cubicBezTo>
                    <a:pt x="275883" y="805245"/>
                    <a:pt x="317673" y="812800"/>
                    <a:pt x="358687" y="812800"/>
                  </a:cubicBezTo>
                  <a:cubicBezTo>
                    <a:pt x="399703" y="812800"/>
                    <a:pt x="439170" y="806323"/>
                    <a:pt x="475541" y="794809"/>
                  </a:cubicBezTo>
                  <a:cubicBezTo>
                    <a:pt x="476316" y="794450"/>
                    <a:pt x="477089" y="794450"/>
                    <a:pt x="477863" y="794090"/>
                  </a:cubicBezTo>
                  <a:cubicBezTo>
                    <a:pt x="614451" y="748035"/>
                    <a:pt x="715054" y="626421"/>
                    <a:pt x="716988" y="484298"/>
                  </a:cubicBezTo>
                  <a:lnTo>
                    <a:pt x="716988" y="0"/>
                  </a:lnTo>
                  <a:lnTo>
                    <a:pt x="0" y="0"/>
                  </a:lnTo>
                  <a:lnTo>
                    <a:pt x="0" y="483939"/>
                  </a:lnTo>
                  <a:cubicBezTo>
                    <a:pt x="1935" y="627140"/>
                    <a:pt x="100990" y="748755"/>
                    <a:pt x="239125" y="793731"/>
                  </a:cubicBezTo>
                  <a:close/>
                </a:path>
              </a:pathLst>
            </a:custGeom>
            <a:solidFill>
              <a:srgbClr val="5F89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 name="Google Shape;421;p24"/>
            <p:cNvSpPr txBox="1"/>
            <p:nvPr/>
          </p:nvSpPr>
          <p:spPr>
            <a:xfrm>
              <a:off x="0" y="-38100"/>
              <a:ext cx="716988" cy="723900"/>
            </a:xfrm>
            <a:prstGeom prst="rect">
              <a:avLst/>
            </a:prstGeom>
            <a:noFill/>
            <a:ln>
              <a:noFill/>
            </a:ln>
          </p:spPr>
          <p:txBody>
            <a:bodyPr spcFirstLastPara="1" wrap="square" lIns="50800" tIns="50800" rIns="50800" bIns="50800" anchor="ctr" anchorCtr="0">
              <a:noAutofit/>
            </a:bodyPr>
            <a:lstStyle/>
            <a:p>
              <a:pPr marL="0" marR="0" lvl="0" indent="0" algn="ctr" rtl="0">
                <a:lnSpc>
                  <a:spcPct val="147722"/>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graphicFrame>
        <p:nvGraphicFramePr>
          <p:cNvPr id="422" name="Google Shape;422;p24"/>
          <p:cNvGraphicFramePr/>
          <p:nvPr/>
        </p:nvGraphicFramePr>
        <p:xfrm>
          <a:off x="283910" y="1182948"/>
          <a:ext cx="3000000" cy="3000000"/>
        </p:xfrm>
        <a:graphic>
          <a:graphicData uri="http://schemas.openxmlformats.org/drawingml/2006/table">
            <a:tbl>
              <a:tblPr>
                <a:noFill/>
                <a:tableStyleId>{B4A6220E-4F09-4483-B3C6-3864359FFB4D}</a:tableStyleId>
              </a:tblPr>
              <a:tblGrid>
                <a:gridCol w="2924575">
                  <a:extLst>
                    <a:ext uri="{9D8B030D-6E8A-4147-A177-3AD203B41FA5}">
                      <a16:colId xmlns:a16="http://schemas.microsoft.com/office/drawing/2014/main" val="20000"/>
                    </a:ext>
                  </a:extLst>
                </a:gridCol>
                <a:gridCol w="11484250">
                  <a:extLst>
                    <a:ext uri="{9D8B030D-6E8A-4147-A177-3AD203B41FA5}">
                      <a16:colId xmlns:a16="http://schemas.microsoft.com/office/drawing/2014/main" val="20001"/>
                    </a:ext>
                  </a:extLst>
                </a:gridCol>
              </a:tblGrid>
              <a:tr h="3300075">
                <a:tc>
                  <a:txBody>
                    <a:bodyPr/>
                    <a:lstStyle/>
                    <a:p>
                      <a:pPr marL="0" marR="0" lvl="0" indent="0" algn="ctr" rtl="0">
                        <a:lnSpc>
                          <a:spcPct val="140019"/>
                        </a:lnSpc>
                        <a:spcBef>
                          <a:spcPts val="0"/>
                        </a:spcBef>
                        <a:spcAft>
                          <a:spcPts val="0"/>
                        </a:spcAft>
                        <a:buNone/>
                      </a:pPr>
                      <a:r>
                        <a:rPr lang="en-US" sz="2099" b="1" u="none" strike="noStrike" cap="none">
                          <a:solidFill>
                            <a:srgbClr val="FFFFFF"/>
                          </a:solidFill>
                          <a:latin typeface="Arimo"/>
                          <a:ea typeface="Arimo"/>
                          <a:cs typeface="Arimo"/>
                          <a:sym typeface="Arimo"/>
                        </a:rPr>
                        <a:t>Quan trọng - Khẩn cấp</a:t>
                      </a:r>
                      <a:endParaRPr sz="1100" u="none" strike="noStrike" cap="none"/>
                    </a:p>
                  </a:txBody>
                  <a:tcPr marL="190500" marR="190500" marT="190500" marB="190500" anchor="ctr">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tcPr>
                </a:tc>
                <a:tc>
                  <a:txBody>
                    <a:bodyPr/>
                    <a:lstStyle/>
                    <a:p>
                      <a:pPr marL="0" marR="0" lvl="0" indent="0" algn="ctr" rtl="0">
                        <a:lnSpc>
                          <a:spcPct val="140020"/>
                        </a:lnSpc>
                        <a:spcBef>
                          <a:spcPts val="0"/>
                        </a:spcBef>
                        <a:spcAft>
                          <a:spcPts val="0"/>
                        </a:spcAft>
                        <a:buNone/>
                      </a:pPr>
                      <a:r>
                        <a:rPr lang="en-US" sz="1999" u="none" strike="noStrike" cap="none">
                          <a:solidFill>
                            <a:srgbClr val="FFFFFF"/>
                          </a:solidFill>
                          <a:latin typeface="Arial"/>
                          <a:ea typeface="Arial"/>
                          <a:cs typeface="Arial"/>
                          <a:sym typeface="Arial"/>
                        </a:rPr>
                        <a:t>- 4/8 Bài tập: trình bày vào trang tính nhóm với 3 ý cho mỗi Năng lược chuyên môn và tính chuyên nghiệp- 6/8 Bài tập: Tổng hợp lại tên vị trí công việc và đường link dẫn đến doanh nghiệp đó.- 9/8 Bài tập: Hoàn thiện OKR và nộp CV lên thư mục nhóm- 12/8 Bài tập: Ứng dụng kỹ thuật 4S để soạn các câu trả lời- 14/8 Bài tập: Hoàn thành CV và suy nghĩ từ 2 đến 3 chủ đề để ứng dụng tư duy thiết kế- 17/8 Bài tập: Mô tả vấn đề nhóm và đi khảo sát rồi đi tổng hợp ý chính đưa vào trang tính- 29/8 Bài tập: Đọc 6 mũ tư duy và xác định thử xem ứng với nhóm tính cách Holland nào và phân cho thành viên mỗi mũ- 22/8 Bài tập: Hoàn thành sản phẩm và làm ma trận thời gian</a:t>
                      </a:r>
                      <a:endParaRPr sz="1100" u="none" strike="noStrike" cap="none"/>
                    </a:p>
                  </a:txBody>
                  <a:tcPr marL="190500" marR="190500" marT="190500" marB="190500" anchor="ctr">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tcPr>
                </a:tc>
                <a:extLst>
                  <a:ext uri="{0D108BD9-81ED-4DB2-BD59-A6C34878D82A}">
                    <a16:rowId xmlns:a16="http://schemas.microsoft.com/office/drawing/2014/main" val="10000"/>
                  </a:ext>
                </a:extLst>
              </a:tr>
              <a:tr h="1253075">
                <a:tc>
                  <a:txBody>
                    <a:bodyPr/>
                    <a:lstStyle/>
                    <a:p>
                      <a:pPr marL="0" marR="0" lvl="0" indent="0" algn="l" rtl="0">
                        <a:lnSpc>
                          <a:spcPct val="140019"/>
                        </a:lnSpc>
                        <a:spcBef>
                          <a:spcPts val="0"/>
                        </a:spcBef>
                        <a:spcAft>
                          <a:spcPts val="0"/>
                        </a:spcAft>
                        <a:buNone/>
                      </a:pPr>
                      <a:r>
                        <a:rPr lang="en-US" sz="2099" b="1" u="none" strike="noStrike" cap="none">
                          <a:solidFill>
                            <a:srgbClr val="FFFFFF"/>
                          </a:solidFill>
                          <a:latin typeface="Arimo"/>
                          <a:ea typeface="Arimo"/>
                          <a:cs typeface="Arimo"/>
                          <a:sym typeface="Arimo"/>
                        </a:rPr>
                        <a:t>Không Quan trọng - Khẩn cấp</a:t>
                      </a:r>
                      <a:endParaRPr sz="1100" u="none" strike="noStrike" cap="none"/>
                    </a:p>
                  </a:txBody>
                  <a:tcPr marL="190500" marR="190500" marT="190500" marB="190500" anchor="ctr">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tcPr>
                </a:tc>
                <a:tc>
                  <a:txBody>
                    <a:bodyPr/>
                    <a:lstStyle/>
                    <a:p>
                      <a:pPr marL="0" marR="0" lvl="0" indent="0" algn="ctr" rtl="0">
                        <a:lnSpc>
                          <a:spcPct val="140018"/>
                        </a:lnSpc>
                        <a:spcBef>
                          <a:spcPts val="0"/>
                        </a:spcBef>
                        <a:spcAft>
                          <a:spcPts val="0"/>
                        </a:spcAft>
                        <a:buNone/>
                      </a:pPr>
                      <a:r>
                        <a:rPr lang="en-US" sz="2199" u="none" strike="noStrike" cap="none">
                          <a:solidFill>
                            <a:srgbClr val="FFFFFF"/>
                          </a:solidFill>
                          <a:latin typeface="Arial"/>
                          <a:ea typeface="Arial"/>
                          <a:cs typeface="Arial"/>
                          <a:sym typeface="Arial"/>
                        </a:rPr>
                        <a:t>- Chưa trả lời câu hỏi của thành viên ngay- Yêu cầu chỉnh sửa chi tiết lặt vặt trước giờ lên lớp- Thông báo bài đột xuất của giảng viên</a:t>
                      </a:r>
                      <a:endParaRPr sz="1100" u="none" strike="noStrike" cap="none"/>
                    </a:p>
                  </a:txBody>
                  <a:tcPr marL="190500" marR="190500" marT="190500" marB="190500" anchor="ctr">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tcPr>
                </a:tc>
                <a:extLst>
                  <a:ext uri="{0D108BD9-81ED-4DB2-BD59-A6C34878D82A}">
                    <a16:rowId xmlns:a16="http://schemas.microsoft.com/office/drawing/2014/main" val="10001"/>
                  </a:ext>
                </a:extLst>
              </a:tr>
              <a:tr h="2821800">
                <a:tc>
                  <a:txBody>
                    <a:bodyPr/>
                    <a:lstStyle/>
                    <a:p>
                      <a:pPr marL="0" marR="0" lvl="0" indent="0" algn="ctr" rtl="0">
                        <a:lnSpc>
                          <a:spcPct val="140021"/>
                        </a:lnSpc>
                        <a:spcBef>
                          <a:spcPts val="0"/>
                        </a:spcBef>
                        <a:spcAft>
                          <a:spcPts val="0"/>
                        </a:spcAft>
                        <a:buNone/>
                      </a:pPr>
                      <a:r>
                        <a:rPr lang="en-US" sz="1899" b="1" u="none" strike="noStrike" cap="none">
                          <a:solidFill>
                            <a:srgbClr val="FFFFFF"/>
                          </a:solidFill>
                          <a:latin typeface="Arial"/>
                          <a:ea typeface="Arial"/>
                          <a:cs typeface="Arial"/>
                          <a:sym typeface="Arial"/>
                        </a:rPr>
                        <a:t>Quan trọng - Không Khẩn cấp</a:t>
                      </a:r>
                      <a:endParaRPr sz="1100" u="none" strike="noStrike" cap="none"/>
                    </a:p>
                  </a:txBody>
                  <a:tcPr marL="190500" marR="190500" marT="190500" marB="190500" anchor="ctr">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tcPr>
                </a:tc>
                <a:tc>
                  <a:txBody>
                    <a:bodyPr/>
                    <a:lstStyle/>
                    <a:p>
                      <a:pPr marL="0" marR="0" lvl="0" indent="0" algn="ctr" rtl="0">
                        <a:lnSpc>
                          <a:spcPct val="140018"/>
                        </a:lnSpc>
                        <a:spcBef>
                          <a:spcPts val="0"/>
                        </a:spcBef>
                        <a:spcAft>
                          <a:spcPts val="0"/>
                        </a:spcAft>
                        <a:buNone/>
                      </a:pPr>
                      <a:r>
                        <a:rPr lang="en-US" sz="2199" u="none" strike="noStrike" cap="none">
                          <a:solidFill>
                            <a:srgbClr val="FFFFFF"/>
                          </a:solidFill>
                          <a:latin typeface="Arial"/>
                          <a:ea typeface="Arial"/>
                          <a:cs typeface="Arial"/>
                          <a:sym typeface="Arial"/>
                        </a:rPr>
                        <a:t>- Lên kế hoạch phân chia công việc nhóm rõ ràng. </a:t>
                      </a:r>
                      <a:endParaRPr sz="1100" u="none" strike="noStrike" cap="none"/>
                    </a:p>
                    <a:p>
                      <a:pPr marL="0" marR="0" lvl="0" indent="0" algn="ctr" rtl="0">
                        <a:lnSpc>
                          <a:spcPct val="140018"/>
                        </a:lnSpc>
                        <a:spcBef>
                          <a:spcPts val="0"/>
                        </a:spcBef>
                        <a:spcAft>
                          <a:spcPts val="0"/>
                        </a:spcAft>
                        <a:buNone/>
                      </a:pPr>
                      <a:r>
                        <a:rPr lang="en-US" sz="2199" u="none" strike="noStrike" cap="none">
                          <a:solidFill>
                            <a:srgbClr val="FFFFFF"/>
                          </a:solidFill>
                          <a:latin typeface="Arial"/>
                          <a:ea typeface="Arial"/>
                          <a:cs typeface="Arial"/>
                          <a:sym typeface="Arial"/>
                        </a:rPr>
                        <a:t>- Trao đổi ý kiến, góp ý </a:t>
                      </a:r>
                      <a:endParaRPr/>
                    </a:p>
                    <a:p>
                      <a:pPr marL="0" marR="0" lvl="0" indent="0" algn="ctr" rtl="0">
                        <a:lnSpc>
                          <a:spcPct val="140018"/>
                        </a:lnSpc>
                        <a:spcBef>
                          <a:spcPts val="0"/>
                        </a:spcBef>
                        <a:spcAft>
                          <a:spcPts val="0"/>
                        </a:spcAft>
                        <a:buNone/>
                      </a:pPr>
                      <a:r>
                        <a:rPr lang="en-US" sz="2199" u="none" strike="noStrike" cap="none">
                          <a:solidFill>
                            <a:srgbClr val="FFFFFF"/>
                          </a:solidFill>
                          <a:latin typeface="Arial"/>
                          <a:ea typeface="Arial"/>
                          <a:cs typeface="Arial"/>
                          <a:sym typeface="Arial"/>
                        </a:rPr>
                        <a:t>- Chuẩn bị dự án khi kết thúc môn</a:t>
                      </a:r>
                      <a:endParaRPr/>
                    </a:p>
                    <a:p>
                      <a:pPr marL="0" marR="0" lvl="0" indent="0" algn="ctr" rtl="0">
                        <a:lnSpc>
                          <a:spcPct val="140018"/>
                        </a:lnSpc>
                        <a:spcBef>
                          <a:spcPts val="0"/>
                        </a:spcBef>
                        <a:spcAft>
                          <a:spcPts val="0"/>
                        </a:spcAft>
                        <a:buNone/>
                      </a:pPr>
                      <a:r>
                        <a:rPr lang="en-US" sz="2199" u="none" strike="noStrike" cap="none">
                          <a:solidFill>
                            <a:srgbClr val="FFFFFF"/>
                          </a:solidFill>
                          <a:latin typeface="Arial"/>
                          <a:ea typeface="Arial"/>
                          <a:cs typeface="Arial"/>
                          <a:sym typeface="Arial"/>
                        </a:rPr>
                        <a:t>- Chuẩn bị phòng, áo dược sĩ, kịch bản để lúc quay video không bị động</a:t>
                      </a:r>
                      <a:endParaRPr/>
                    </a:p>
                    <a:p>
                      <a:pPr marL="0" marR="0" lvl="0" indent="0" algn="ctr" rtl="0">
                        <a:lnSpc>
                          <a:spcPct val="140018"/>
                        </a:lnSpc>
                        <a:spcBef>
                          <a:spcPts val="0"/>
                        </a:spcBef>
                        <a:spcAft>
                          <a:spcPts val="0"/>
                        </a:spcAft>
                        <a:buNone/>
                      </a:pPr>
                      <a:r>
                        <a:rPr lang="en-US" sz="2199" u="none" strike="noStrike" cap="none">
                          <a:solidFill>
                            <a:srgbClr val="FFFFFF"/>
                          </a:solidFill>
                          <a:latin typeface="Arial"/>
                          <a:ea typeface="Arial"/>
                          <a:cs typeface="Arial"/>
                          <a:sym typeface="Arial"/>
                        </a:rPr>
                        <a:t>- Tập dượt kịch bản trước khi quay video nộp bài</a:t>
                      </a:r>
                      <a:endParaRPr/>
                    </a:p>
                    <a:p>
                      <a:pPr marL="0" marR="0" lvl="0" indent="0" algn="ctr" rtl="0">
                        <a:lnSpc>
                          <a:spcPct val="140018"/>
                        </a:lnSpc>
                        <a:spcBef>
                          <a:spcPts val="0"/>
                        </a:spcBef>
                        <a:spcAft>
                          <a:spcPts val="0"/>
                        </a:spcAft>
                        <a:buNone/>
                      </a:pPr>
                      <a:endParaRPr sz="2199" u="none" strike="noStrike" cap="none">
                        <a:solidFill>
                          <a:srgbClr val="FFFFFF"/>
                        </a:solidFill>
                        <a:latin typeface="Arial"/>
                        <a:ea typeface="Arial"/>
                        <a:cs typeface="Arial"/>
                        <a:sym typeface="Arial"/>
                      </a:endParaRPr>
                    </a:p>
                  </a:txBody>
                  <a:tcPr marL="190500" marR="190500" marT="190500" marB="190500" anchor="ctr">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tcPr>
                </a:tc>
                <a:extLst>
                  <a:ext uri="{0D108BD9-81ED-4DB2-BD59-A6C34878D82A}">
                    <a16:rowId xmlns:a16="http://schemas.microsoft.com/office/drawing/2014/main" val="10002"/>
                  </a:ext>
                </a:extLst>
              </a:tr>
              <a:tr h="1645250">
                <a:tc>
                  <a:txBody>
                    <a:bodyPr/>
                    <a:lstStyle/>
                    <a:p>
                      <a:pPr marL="0" marR="0" lvl="0" indent="0" algn="l" rtl="0">
                        <a:lnSpc>
                          <a:spcPct val="140020"/>
                        </a:lnSpc>
                        <a:spcBef>
                          <a:spcPts val="0"/>
                        </a:spcBef>
                        <a:spcAft>
                          <a:spcPts val="0"/>
                        </a:spcAft>
                        <a:buNone/>
                      </a:pPr>
                      <a:r>
                        <a:rPr lang="en-US" sz="1999" b="1" u="none" strike="noStrike" cap="none">
                          <a:solidFill>
                            <a:srgbClr val="FFFFFF"/>
                          </a:solidFill>
                          <a:latin typeface="Arimo"/>
                          <a:ea typeface="Arimo"/>
                          <a:cs typeface="Arimo"/>
                          <a:sym typeface="Arimo"/>
                        </a:rPr>
                        <a:t>Không quan trọng - Không khẩn cấp</a:t>
                      </a:r>
                      <a:endParaRPr sz="1100" u="none" strike="noStrike" cap="none"/>
                    </a:p>
                  </a:txBody>
                  <a:tcPr marL="190500" marR="190500" marT="190500" marB="190500" anchor="ctr">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tcPr>
                </a:tc>
                <a:tc>
                  <a:txBody>
                    <a:bodyPr/>
                    <a:lstStyle/>
                    <a:p>
                      <a:pPr marL="0" marR="0" lvl="0" indent="0" algn="ctr" rtl="0">
                        <a:lnSpc>
                          <a:spcPct val="140018"/>
                        </a:lnSpc>
                        <a:spcBef>
                          <a:spcPts val="0"/>
                        </a:spcBef>
                        <a:spcAft>
                          <a:spcPts val="0"/>
                        </a:spcAft>
                        <a:buNone/>
                      </a:pPr>
                      <a:r>
                        <a:rPr lang="en-US" sz="2199" u="none" strike="noStrike" cap="none">
                          <a:solidFill>
                            <a:srgbClr val="FFFFFF"/>
                          </a:solidFill>
                          <a:latin typeface="Arial"/>
                          <a:ea typeface="Arial"/>
                          <a:cs typeface="Arial"/>
                          <a:sym typeface="Arial"/>
                        </a:rPr>
                        <a:t>- Còn vướng bận việc đi làm, các công việc cá nhân. </a:t>
                      </a:r>
                      <a:endParaRPr sz="1100" u="none" strike="noStrike" cap="none"/>
                    </a:p>
                    <a:p>
                      <a:pPr marL="0" marR="0" lvl="0" indent="0" algn="ctr" rtl="0">
                        <a:lnSpc>
                          <a:spcPct val="140018"/>
                        </a:lnSpc>
                        <a:spcBef>
                          <a:spcPts val="0"/>
                        </a:spcBef>
                        <a:spcAft>
                          <a:spcPts val="0"/>
                        </a:spcAft>
                        <a:buNone/>
                      </a:pPr>
                      <a:r>
                        <a:rPr lang="en-US" sz="2199" u="none" strike="noStrike" cap="none">
                          <a:solidFill>
                            <a:srgbClr val="FFFFFF"/>
                          </a:solidFill>
                          <a:latin typeface="Arial"/>
                          <a:ea typeface="Arial"/>
                          <a:cs typeface="Arial"/>
                          <a:sym typeface="Arial"/>
                        </a:rPr>
                        <a:t>- Chưa có 1 thời gian nhất định cụ thể để cả nhóm làm việc chung</a:t>
                      </a:r>
                      <a:endParaRPr/>
                    </a:p>
                    <a:p>
                      <a:pPr marL="0" marR="0" lvl="0" indent="0" algn="ctr" rtl="0">
                        <a:lnSpc>
                          <a:spcPct val="140018"/>
                        </a:lnSpc>
                        <a:spcBef>
                          <a:spcPts val="0"/>
                        </a:spcBef>
                        <a:spcAft>
                          <a:spcPts val="0"/>
                        </a:spcAft>
                        <a:buNone/>
                      </a:pPr>
                      <a:endParaRPr sz="2199" u="none" strike="noStrike" cap="none">
                        <a:solidFill>
                          <a:srgbClr val="FFFFFF"/>
                        </a:solidFill>
                        <a:latin typeface="Arial"/>
                        <a:ea typeface="Arial"/>
                        <a:cs typeface="Arial"/>
                        <a:sym typeface="Arial"/>
                      </a:endParaRPr>
                    </a:p>
                  </a:txBody>
                  <a:tcPr marL="190500" marR="190500" marT="190500" marB="190500" anchor="ctr">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tcPr>
                </a:tc>
                <a:extLst>
                  <a:ext uri="{0D108BD9-81ED-4DB2-BD59-A6C34878D82A}">
                    <a16:rowId xmlns:a16="http://schemas.microsoft.com/office/drawing/2014/main" val="10003"/>
                  </a:ext>
                </a:extLst>
              </a:tr>
            </a:tbl>
          </a:graphicData>
        </a:graphic>
      </p:graphicFrame>
      <p:sp>
        <p:nvSpPr>
          <p:cNvPr id="423" name="Google Shape;423;p24"/>
          <p:cNvSpPr/>
          <p:nvPr/>
        </p:nvSpPr>
        <p:spPr>
          <a:xfrm>
            <a:off x="14927710" y="3591657"/>
            <a:ext cx="3360290" cy="3103686"/>
          </a:xfrm>
          <a:custGeom>
            <a:avLst/>
            <a:gdLst/>
            <a:ahLst/>
            <a:cxnLst/>
            <a:rect l="l" t="t" r="r" b="b"/>
            <a:pathLst>
              <a:path w="3360290" h="3103686" extrusionOk="0">
                <a:moveTo>
                  <a:pt x="0" y="0"/>
                </a:moveTo>
                <a:lnTo>
                  <a:pt x="3360290" y="0"/>
                </a:lnTo>
                <a:lnTo>
                  <a:pt x="3360290" y="3103686"/>
                </a:lnTo>
                <a:lnTo>
                  <a:pt x="0" y="3103686"/>
                </a:lnTo>
                <a:lnTo>
                  <a:pt x="0" y="0"/>
                </a:lnTo>
                <a:close/>
              </a:path>
            </a:pathLst>
          </a:custGeom>
          <a:blipFill rotWithShape="1">
            <a:blip r:embed="rId3">
              <a:alphaModFix/>
            </a:blip>
            <a:stretch>
              <a:fillRect/>
            </a:stretch>
          </a:blipFill>
          <a:ln>
            <a:noFill/>
          </a:ln>
        </p:spPr>
        <p:txBody>
          <a:bodyPr/>
          <a:lstStyle/>
          <a:p>
            <a:endParaRPr lang="en-US"/>
          </a:p>
        </p:txBody>
      </p:sp>
      <p:sp>
        <p:nvSpPr>
          <p:cNvPr id="424" name="Google Shape;424;p24"/>
          <p:cNvSpPr txBox="1"/>
          <p:nvPr/>
        </p:nvSpPr>
        <p:spPr>
          <a:xfrm>
            <a:off x="418692" y="30435"/>
            <a:ext cx="12258946" cy="1152513"/>
          </a:xfrm>
          <a:prstGeom prst="rect">
            <a:avLst/>
          </a:prstGeom>
          <a:noFill/>
          <a:ln>
            <a:noFill/>
          </a:ln>
        </p:spPr>
        <p:txBody>
          <a:bodyPr spcFirstLastPara="1" wrap="square" lIns="0" tIns="0" rIns="0" bIns="0" anchor="t" anchorCtr="0">
            <a:spAutoFit/>
          </a:bodyPr>
          <a:lstStyle/>
          <a:p>
            <a:pPr marL="0" marR="0" lvl="0" indent="0" algn="l" rtl="0">
              <a:lnSpc>
                <a:spcPct val="140000"/>
              </a:lnSpc>
              <a:spcBef>
                <a:spcPts val="0"/>
              </a:spcBef>
              <a:spcAft>
                <a:spcPts val="0"/>
              </a:spcAft>
              <a:buNone/>
            </a:pPr>
            <a:r>
              <a:rPr lang="en-US" sz="6000" b="1" i="0" u="none" strike="noStrike" cap="none">
                <a:solidFill>
                  <a:srgbClr val="204894"/>
                </a:solidFill>
                <a:latin typeface="Arial"/>
                <a:ea typeface="Arial"/>
                <a:cs typeface="Arial"/>
                <a:sym typeface="Arial"/>
              </a:rPr>
              <a:t>MA TRẬN THỜI GIAN</a:t>
            </a:r>
            <a:endParaRPr/>
          </a:p>
        </p:txBody>
      </p:sp>
    </p:spTree>
  </p:cSld>
  <p:clrMapOvr>
    <a:masterClrMapping/>
  </p:clrMapOvr>
  <p:transition spd="slow">
    <p:push/>
  </p:transition>
</p:sld>
</file>

<file path=ppt/slides/slide25.xml><?xml version="1.0" encoding="utf-8"?>
<p:sld xmlns:a="http://schemas.openxmlformats.org/drawingml/2006/main" xmlns:r="http://schemas.openxmlformats.org/officeDocument/2006/relationships" xmlns:p="http://schemas.openxmlformats.org/presentationml/2006/main">
  <p:cSld>
    <p:bg>
      <p:bgPr>
        <a:gradFill>
          <a:gsLst>
            <a:gs pos="0">
              <a:srgbClr val="254E9D"/>
            </a:gs>
            <a:gs pos="100000">
              <a:srgbClr val="12316D"/>
            </a:gs>
          </a:gsLst>
          <a:lin ang="5400000" scaled="0"/>
        </a:gradFill>
        <a:effectLst/>
      </p:bgPr>
    </p:bg>
    <p:spTree>
      <p:nvGrpSpPr>
        <p:cNvPr id="1" name="Shape 428"/>
        <p:cNvGrpSpPr/>
        <p:nvPr/>
      </p:nvGrpSpPr>
      <p:grpSpPr>
        <a:xfrm>
          <a:off x="0" y="0"/>
          <a:ext cx="0" cy="0"/>
          <a:chOff x="0" y="0"/>
          <a:chExt cx="0" cy="0"/>
        </a:xfrm>
      </p:grpSpPr>
      <p:grpSp>
        <p:nvGrpSpPr>
          <p:cNvPr id="429" name="Google Shape;429;p25"/>
          <p:cNvGrpSpPr/>
          <p:nvPr/>
        </p:nvGrpSpPr>
        <p:grpSpPr>
          <a:xfrm>
            <a:off x="0" y="-144661"/>
            <a:ext cx="18288000" cy="9807559"/>
            <a:chOff x="0" y="-38100"/>
            <a:chExt cx="4816593" cy="2583061"/>
          </a:xfrm>
        </p:grpSpPr>
        <p:sp>
          <p:nvSpPr>
            <p:cNvPr id="430" name="Google Shape;430;p25"/>
            <p:cNvSpPr/>
            <p:nvPr/>
          </p:nvSpPr>
          <p:spPr>
            <a:xfrm>
              <a:off x="0" y="0"/>
              <a:ext cx="4816592" cy="2544961"/>
            </a:xfrm>
            <a:custGeom>
              <a:avLst/>
              <a:gdLst/>
              <a:ahLst/>
              <a:cxnLst/>
              <a:rect l="l" t="t" r="r" b="b"/>
              <a:pathLst>
                <a:path w="4816592" h="2544961" extrusionOk="0">
                  <a:moveTo>
                    <a:pt x="0" y="0"/>
                  </a:moveTo>
                  <a:lnTo>
                    <a:pt x="4816592" y="0"/>
                  </a:lnTo>
                  <a:lnTo>
                    <a:pt x="4816592" y="2544961"/>
                  </a:lnTo>
                  <a:lnTo>
                    <a:pt x="0" y="2544961"/>
                  </a:lnTo>
                  <a:close/>
                </a:path>
              </a:pathLst>
            </a:custGeom>
            <a:solidFill>
              <a:srgbClr val="FFFFFF"/>
            </a:solidFill>
            <a:ln>
              <a:noFill/>
            </a:ln>
          </p:spPr>
          <p:txBody>
            <a:bodyPr/>
            <a:lstStyle/>
            <a:p>
              <a:endParaRPr lang="en-US"/>
            </a:p>
          </p:txBody>
        </p:sp>
        <p:sp>
          <p:nvSpPr>
            <p:cNvPr id="431" name="Google Shape;431;p25"/>
            <p:cNvSpPr txBox="1"/>
            <p:nvPr/>
          </p:nvSpPr>
          <p:spPr>
            <a:xfrm>
              <a:off x="0" y="-38100"/>
              <a:ext cx="4816593" cy="2583061"/>
            </a:xfrm>
            <a:prstGeom prst="rect">
              <a:avLst/>
            </a:prstGeom>
            <a:noFill/>
            <a:ln>
              <a:noFill/>
            </a:ln>
          </p:spPr>
          <p:txBody>
            <a:bodyPr spcFirstLastPara="1" wrap="square" lIns="50800" tIns="50800" rIns="50800" bIns="50800" anchor="ctr" anchorCtr="0">
              <a:noAutofit/>
            </a:bodyPr>
            <a:lstStyle/>
            <a:p>
              <a:pPr marL="0" marR="0" lvl="0" indent="0" algn="ctr" rtl="0">
                <a:lnSpc>
                  <a:spcPct val="147722"/>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grpSp>
        <p:nvGrpSpPr>
          <p:cNvPr id="432" name="Google Shape;432;p25"/>
          <p:cNvGrpSpPr/>
          <p:nvPr/>
        </p:nvGrpSpPr>
        <p:grpSpPr>
          <a:xfrm rot="-5400000">
            <a:off x="8759619" y="6096433"/>
            <a:ext cx="624102" cy="7757032"/>
            <a:chOff x="0" y="-38100"/>
            <a:chExt cx="164373" cy="2043004"/>
          </a:xfrm>
        </p:grpSpPr>
        <p:sp>
          <p:nvSpPr>
            <p:cNvPr id="433" name="Google Shape;433;p25"/>
            <p:cNvSpPr/>
            <p:nvPr/>
          </p:nvSpPr>
          <p:spPr>
            <a:xfrm>
              <a:off x="0" y="0"/>
              <a:ext cx="164373" cy="2004904"/>
            </a:xfrm>
            <a:custGeom>
              <a:avLst/>
              <a:gdLst/>
              <a:ahLst/>
              <a:cxnLst/>
              <a:rect l="l" t="t" r="r" b="b"/>
              <a:pathLst>
                <a:path w="164373" h="2004904" extrusionOk="0">
                  <a:moveTo>
                    <a:pt x="0" y="0"/>
                  </a:moveTo>
                  <a:lnTo>
                    <a:pt x="164373" y="0"/>
                  </a:lnTo>
                  <a:lnTo>
                    <a:pt x="164373" y="2004904"/>
                  </a:lnTo>
                  <a:lnTo>
                    <a:pt x="0" y="2004904"/>
                  </a:lnTo>
                  <a:close/>
                </a:path>
              </a:pathLst>
            </a:custGeom>
            <a:gradFill>
              <a:gsLst>
                <a:gs pos="0">
                  <a:srgbClr val="254E9D"/>
                </a:gs>
                <a:gs pos="100000">
                  <a:srgbClr val="12316D"/>
                </a:gs>
              </a:gsLst>
              <a:path path="circle">
                <a:fillToRect l="50000" t="50000" r="50000" b="50000"/>
              </a:path>
              <a:tileRect/>
            </a:gradFill>
            <a:ln>
              <a:noFill/>
            </a:ln>
          </p:spPr>
          <p:txBody>
            <a:bodyPr/>
            <a:lstStyle/>
            <a:p>
              <a:endParaRPr lang="en-US"/>
            </a:p>
          </p:txBody>
        </p:sp>
        <p:sp>
          <p:nvSpPr>
            <p:cNvPr id="434" name="Google Shape;434;p25"/>
            <p:cNvSpPr txBox="1"/>
            <p:nvPr/>
          </p:nvSpPr>
          <p:spPr>
            <a:xfrm>
              <a:off x="0" y="-38100"/>
              <a:ext cx="164373" cy="2043004"/>
            </a:xfrm>
            <a:prstGeom prst="rect">
              <a:avLst/>
            </a:prstGeom>
            <a:noFill/>
            <a:ln>
              <a:noFill/>
            </a:ln>
          </p:spPr>
          <p:txBody>
            <a:bodyPr spcFirstLastPara="1" wrap="square" lIns="50800" tIns="50800" rIns="50800" bIns="50800" anchor="ctr" anchorCtr="0">
              <a:noAutofit/>
            </a:bodyPr>
            <a:lstStyle/>
            <a:p>
              <a:pPr marL="0" marR="0" lvl="0" indent="0" algn="ctr" rtl="0">
                <a:lnSpc>
                  <a:spcPct val="147722"/>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sp>
        <p:nvSpPr>
          <p:cNvPr id="435" name="Google Shape;435;p25"/>
          <p:cNvSpPr/>
          <p:nvPr/>
        </p:nvSpPr>
        <p:spPr>
          <a:xfrm>
            <a:off x="12950186" y="1028700"/>
            <a:ext cx="4917846" cy="8436383"/>
          </a:xfrm>
          <a:custGeom>
            <a:avLst/>
            <a:gdLst/>
            <a:ahLst/>
            <a:cxnLst/>
            <a:rect l="l" t="t" r="r" b="b"/>
            <a:pathLst>
              <a:path w="4917846" h="8436383" extrusionOk="0">
                <a:moveTo>
                  <a:pt x="0" y="0"/>
                </a:moveTo>
                <a:lnTo>
                  <a:pt x="4917846" y="0"/>
                </a:lnTo>
                <a:lnTo>
                  <a:pt x="4917846" y="8436383"/>
                </a:lnTo>
                <a:lnTo>
                  <a:pt x="0" y="8436383"/>
                </a:lnTo>
                <a:lnTo>
                  <a:pt x="0" y="0"/>
                </a:lnTo>
                <a:close/>
              </a:path>
            </a:pathLst>
          </a:custGeom>
          <a:blipFill rotWithShape="1">
            <a:blip r:embed="rId3">
              <a:alphaModFix/>
            </a:blip>
            <a:stretch>
              <a:fillRect l="-1677" r="-1676"/>
            </a:stretch>
          </a:blipFill>
          <a:ln>
            <a:noFill/>
          </a:ln>
        </p:spPr>
        <p:txBody>
          <a:bodyPr/>
          <a:lstStyle/>
          <a:p>
            <a:endParaRPr lang="en-US"/>
          </a:p>
        </p:txBody>
      </p:sp>
      <p:sp>
        <p:nvSpPr>
          <p:cNvPr id="436" name="Google Shape;436;p25"/>
          <p:cNvSpPr txBox="1"/>
          <p:nvPr/>
        </p:nvSpPr>
        <p:spPr>
          <a:xfrm>
            <a:off x="739700" y="2291686"/>
            <a:ext cx="7277980" cy="663576"/>
          </a:xfrm>
          <a:prstGeom prst="rect">
            <a:avLst/>
          </a:prstGeom>
          <a:noFill/>
          <a:ln>
            <a:noFill/>
          </a:ln>
        </p:spPr>
        <p:txBody>
          <a:bodyPr spcFirstLastPara="1" wrap="square" lIns="0" tIns="0" rIns="0" bIns="0" anchor="t" anchorCtr="0">
            <a:spAutoFit/>
          </a:bodyPr>
          <a:lstStyle/>
          <a:p>
            <a:pPr marL="0" marR="0" lvl="0" indent="0" algn="just" rtl="0">
              <a:lnSpc>
                <a:spcPct val="140011"/>
              </a:lnSpc>
              <a:spcBef>
                <a:spcPts val="0"/>
              </a:spcBef>
              <a:spcAft>
                <a:spcPts val="0"/>
              </a:spcAft>
              <a:buNone/>
            </a:pPr>
            <a:r>
              <a:rPr lang="en-US" sz="3499" b="1" i="0" u="sng" strike="noStrike" cap="none">
                <a:solidFill>
                  <a:srgbClr val="254E9D"/>
                </a:solidFill>
                <a:latin typeface="Arial"/>
                <a:ea typeface="Arial"/>
                <a:cs typeface="Arial"/>
                <a:sym typeface="Arial"/>
              </a:rPr>
              <a:t>Các góp ý của giảng viên: </a:t>
            </a:r>
            <a:endParaRPr/>
          </a:p>
        </p:txBody>
      </p:sp>
      <p:sp>
        <p:nvSpPr>
          <p:cNvPr id="437" name="Google Shape;437;p25"/>
          <p:cNvSpPr txBox="1"/>
          <p:nvPr/>
        </p:nvSpPr>
        <p:spPr>
          <a:xfrm>
            <a:off x="1028700" y="126598"/>
            <a:ext cx="15447248" cy="1152513"/>
          </a:xfrm>
          <a:prstGeom prst="rect">
            <a:avLst/>
          </a:prstGeom>
          <a:noFill/>
          <a:ln>
            <a:noFill/>
          </a:ln>
        </p:spPr>
        <p:txBody>
          <a:bodyPr spcFirstLastPara="1" wrap="square" lIns="0" tIns="0" rIns="0" bIns="0" anchor="t" anchorCtr="0">
            <a:spAutoFit/>
          </a:bodyPr>
          <a:lstStyle/>
          <a:p>
            <a:pPr marL="0" marR="0" lvl="0" indent="0" algn="l" rtl="0">
              <a:lnSpc>
                <a:spcPct val="140000"/>
              </a:lnSpc>
              <a:spcBef>
                <a:spcPts val="0"/>
              </a:spcBef>
              <a:spcAft>
                <a:spcPts val="0"/>
              </a:spcAft>
              <a:buNone/>
            </a:pPr>
            <a:r>
              <a:rPr lang="en-US" sz="6000" b="1" i="0" u="none" strike="noStrike" cap="none">
                <a:solidFill>
                  <a:srgbClr val="254E9D"/>
                </a:solidFill>
                <a:latin typeface="Arial"/>
                <a:ea typeface="Arial"/>
                <a:cs typeface="Arial"/>
                <a:sym typeface="Arial"/>
              </a:rPr>
              <a:t>Bước 5 &amp; Bước 6: Kiểm thử + Triển khai</a:t>
            </a:r>
            <a:endParaRPr/>
          </a:p>
        </p:txBody>
      </p:sp>
      <p:sp>
        <p:nvSpPr>
          <p:cNvPr id="438" name="Google Shape;438;p25"/>
          <p:cNvSpPr txBox="1"/>
          <p:nvPr/>
        </p:nvSpPr>
        <p:spPr>
          <a:xfrm>
            <a:off x="2975595" y="3102989"/>
            <a:ext cx="7277980" cy="3681413"/>
          </a:xfrm>
          <a:prstGeom prst="rect">
            <a:avLst/>
          </a:prstGeom>
          <a:noFill/>
          <a:ln>
            <a:noFill/>
          </a:ln>
        </p:spPr>
        <p:txBody>
          <a:bodyPr spcFirstLastPara="1" wrap="square" lIns="0" tIns="0" rIns="0" bIns="0" anchor="t" anchorCtr="0">
            <a:spAutoFit/>
          </a:bodyPr>
          <a:lstStyle/>
          <a:p>
            <a:pPr marL="0" marR="0" lvl="0" indent="0" algn="just" rtl="0">
              <a:lnSpc>
                <a:spcPct val="225500"/>
              </a:lnSpc>
              <a:spcBef>
                <a:spcPts val="0"/>
              </a:spcBef>
              <a:spcAft>
                <a:spcPts val="0"/>
              </a:spcAft>
              <a:buNone/>
            </a:pPr>
            <a:endParaRPr sz="1800" b="0" i="0" u="none" strike="noStrike" cap="none">
              <a:solidFill>
                <a:schemeClr val="dk1"/>
              </a:solidFill>
              <a:latin typeface="Calibri"/>
              <a:ea typeface="Calibri"/>
              <a:cs typeface="Calibri"/>
              <a:sym typeface="Calibri"/>
            </a:endParaRPr>
          </a:p>
          <a:p>
            <a:pPr marL="626107" marR="0" lvl="1" indent="-313053" algn="just" rtl="0">
              <a:lnSpc>
                <a:spcPct val="175025"/>
              </a:lnSpc>
              <a:spcBef>
                <a:spcPts val="0"/>
              </a:spcBef>
              <a:spcAft>
                <a:spcPts val="0"/>
              </a:spcAft>
              <a:buClr>
                <a:srgbClr val="254E9D"/>
              </a:buClr>
              <a:buSzPts val="2899"/>
              <a:buFont typeface="Arial"/>
              <a:buChar char="•"/>
            </a:pPr>
            <a:r>
              <a:rPr lang="en-US" sz="2899" b="0" i="0" u="none" strike="noStrike" cap="none">
                <a:solidFill>
                  <a:srgbClr val="254E9D"/>
                </a:solidFill>
                <a:latin typeface="Arial"/>
                <a:ea typeface="Arial"/>
                <a:cs typeface="Arial"/>
                <a:sym typeface="Arial"/>
              </a:rPr>
              <a:t>Keyword chạy ít</a:t>
            </a:r>
            <a:endParaRPr/>
          </a:p>
          <a:p>
            <a:pPr marL="626107" marR="0" lvl="1" indent="-313053" algn="just" rtl="0">
              <a:lnSpc>
                <a:spcPct val="175025"/>
              </a:lnSpc>
              <a:spcBef>
                <a:spcPts val="0"/>
              </a:spcBef>
              <a:spcAft>
                <a:spcPts val="0"/>
              </a:spcAft>
              <a:buClr>
                <a:srgbClr val="254E9D"/>
              </a:buClr>
              <a:buSzPts val="2899"/>
              <a:buFont typeface="Arial"/>
              <a:buChar char="•"/>
            </a:pPr>
            <a:r>
              <a:rPr lang="en-US" sz="2899" b="0" i="0" u="none" strike="noStrike" cap="none">
                <a:solidFill>
                  <a:srgbClr val="254E9D"/>
                </a:solidFill>
                <a:latin typeface="Arial"/>
                <a:ea typeface="Arial"/>
                <a:cs typeface="Arial"/>
                <a:sym typeface="Arial"/>
              </a:rPr>
              <a:t>Thêm đoạn chia sẻ kỹ năng</a:t>
            </a:r>
            <a:endParaRPr/>
          </a:p>
          <a:p>
            <a:pPr marL="626107" marR="0" lvl="1" indent="-313053" algn="just" rtl="0">
              <a:lnSpc>
                <a:spcPct val="175025"/>
              </a:lnSpc>
              <a:spcBef>
                <a:spcPts val="0"/>
              </a:spcBef>
              <a:spcAft>
                <a:spcPts val="0"/>
              </a:spcAft>
              <a:buClr>
                <a:srgbClr val="254E9D"/>
              </a:buClr>
              <a:buSzPts val="2899"/>
              <a:buFont typeface="Arial"/>
              <a:buChar char="•"/>
            </a:pPr>
            <a:r>
              <a:rPr lang="en-US" sz="2899" b="0" i="0" u="none" strike="noStrike" cap="none">
                <a:solidFill>
                  <a:srgbClr val="254E9D"/>
                </a:solidFill>
                <a:latin typeface="Arial"/>
                <a:ea typeface="Arial"/>
                <a:cs typeface="Arial"/>
                <a:sym typeface="Arial"/>
              </a:rPr>
              <a:t>Tăng tốc độ giới thiệu đầu clip</a:t>
            </a:r>
            <a:endParaRPr/>
          </a:p>
          <a:p>
            <a:pPr marL="626107" marR="0" lvl="1" indent="-313053" algn="just" rtl="0">
              <a:lnSpc>
                <a:spcPct val="175025"/>
              </a:lnSpc>
              <a:spcBef>
                <a:spcPts val="0"/>
              </a:spcBef>
              <a:spcAft>
                <a:spcPts val="0"/>
              </a:spcAft>
              <a:buClr>
                <a:srgbClr val="254E9D"/>
              </a:buClr>
              <a:buSzPts val="2899"/>
              <a:buFont typeface="Arial"/>
              <a:buChar char="•"/>
            </a:pPr>
            <a:r>
              <a:rPr lang="en-US" sz="2899" b="0" i="0" u="none" strike="noStrike" cap="none">
                <a:solidFill>
                  <a:srgbClr val="254E9D"/>
                </a:solidFill>
                <a:latin typeface="Arial"/>
                <a:ea typeface="Arial"/>
                <a:cs typeface="Arial"/>
                <a:sym typeface="Arial"/>
              </a:rPr>
              <a:t>Sửa lỗi phong chữ, ngữ pháp</a:t>
            </a:r>
            <a:endParaRPr/>
          </a:p>
          <a:p>
            <a:pPr marL="626107" marR="0" lvl="1" indent="-313053" algn="just" rtl="0">
              <a:lnSpc>
                <a:spcPct val="175025"/>
              </a:lnSpc>
              <a:spcBef>
                <a:spcPts val="0"/>
              </a:spcBef>
              <a:spcAft>
                <a:spcPts val="0"/>
              </a:spcAft>
              <a:buClr>
                <a:srgbClr val="254E9D"/>
              </a:buClr>
              <a:buSzPts val="2899"/>
              <a:buFont typeface="Arial"/>
              <a:buChar char="•"/>
            </a:pPr>
            <a:r>
              <a:rPr lang="en-US" sz="2899" b="0" i="0" u="none" strike="noStrike" cap="none">
                <a:solidFill>
                  <a:srgbClr val="254E9D"/>
                </a:solidFill>
                <a:latin typeface="Arial"/>
                <a:ea typeface="Arial"/>
                <a:cs typeface="Arial"/>
                <a:sym typeface="Arial"/>
              </a:rPr>
              <a:t>Giảm tiếng vang video.</a:t>
            </a:r>
            <a:endParaRPr/>
          </a:p>
        </p:txBody>
      </p:sp>
    </p:spTree>
  </p:cSld>
  <p:clrMapOvr>
    <a:masterClrMapping/>
  </p:clrMapOvr>
  <p:transition spd="slow">
    <p:push/>
  </p:transition>
</p:sld>
</file>

<file path=ppt/slides/slide26.xml><?xml version="1.0" encoding="utf-8"?>
<p:sld xmlns:a="http://schemas.openxmlformats.org/drawingml/2006/main" xmlns:r="http://schemas.openxmlformats.org/officeDocument/2006/relationships" xmlns:p="http://schemas.openxmlformats.org/presentationml/2006/main">
  <p:cSld>
    <p:bg>
      <p:bgPr>
        <a:gradFill>
          <a:gsLst>
            <a:gs pos="0">
              <a:srgbClr val="254E9D"/>
            </a:gs>
            <a:gs pos="100000">
              <a:srgbClr val="12316D"/>
            </a:gs>
          </a:gsLst>
          <a:lin ang="5400000" scaled="0"/>
        </a:gradFill>
        <a:effectLst/>
      </p:bgPr>
    </p:bg>
    <p:spTree>
      <p:nvGrpSpPr>
        <p:cNvPr id="1" name="Shape 442"/>
        <p:cNvGrpSpPr/>
        <p:nvPr/>
      </p:nvGrpSpPr>
      <p:grpSpPr>
        <a:xfrm>
          <a:off x="0" y="0"/>
          <a:ext cx="0" cy="0"/>
          <a:chOff x="0" y="0"/>
          <a:chExt cx="0" cy="0"/>
        </a:xfrm>
      </p:grpSpPr>
      <p:grpSp>
        <p:nvGrpSpPr>
          <p:cNvPr id="443" name="Google Shape;443;p26"/>
          <p:cNvGrpSpPr/>
          <p:nvPr/>
        </p:nvGrpSpPr>
        <p:grpSpPr>
          <a:xfrm>
            <a:off x="0" y="-144661"/>
            <a:ext cx="18288000" cy="11744613"/>
            <a:chOff x="0" y="-38100"/>
            <a:chExt cx="4816593" cy="3093231"/>
          </a:xfrm>
        </p:grpSpPr>
        <p:sp>
          <p:nvSpPr>
            <p:cNvPr id="444" name="Google Shape;444;p26"/>
            <p:cNvSpPr/>
            <p:nvPr/>
          </p:nvSpPr>
          <p:spPr>
            <a:xfrm>
              <a:off x="0" y="0"/>
              <a:ext cx="4816592" cy="3055131"/>
            </a:xfrm>
            <a:custGeom>
              <a:avLst/>
              <a:gdLst/>
              <a:ahLst/>
              <a:cxnLst/>
              <a:rect l="l" t="t" r="r" b="b"/>
              <a:pathLst>
                <a:path w="4816592" h="3055131" extrusionOk="0">
                  <a:moveTo>
                    <a:pt x="0" y="0"/>
                  </a:moveTo>
                  <a:lnTo>
                    <a:pt x="4816592" y="0"/>
                  </a:lnTo>
                  <a:lnTo>
                    <a:pt x="4816592" y="3055131"/>
                  </a:lnTo>
                  <a:lnTo>
                    <a:pt x="0" y="3055131"/>
                  </a:lnTo>
                  <a:close/>
                </a:path>
              </a:pathLst>
            </a:custGeom>
            <a:solidFill>
              <a:srgbClr val="141414"/>
            </a:solidFill>
            <a:ln>
              <a:noFill/>
            </a:ln>
          </p:spPr>
          <p:txBody>
            <a:bodyPr/>
            <a:lstStyle/>
            <a:p>
              <a:endParaRPr lang="en-US"/>
            </a:p>
          </p:txBody>
        </p:sp>
        <p:sp>
          <p:nvSpPr>
            <p:cNvPr id="445" name="Google Shape;445;p26"/>
            <p:cNvSpPr txBox="1"/>
            <p:nvPr/>
          </p:nvSpPr>
          <p:spPr>
            <a:xfrm>
              <a:off x="0" y="-38100"/>
              <a:ext cx="4816593" cy="3093231"/>
            </a:xfrm>
            <a:prstGeom prst="rect">
              <a:avLst/>
            </a:prstGeom>
            <a:noFill/>
            <a:ln>
              <a:noFill/>
            </a:ln>
          </p:spPr>
          <p:txBody>
            <a:bodyPr spcFirstLastPara="1" wrap="square" lIns="50800" tIns="50800" rIns="50800" bIns="50800" anchor="ctr" anchorCtr="0">
              <a:noAutofit/>
            </a:bodyPr>
            <a:lstStyle/>
            <a:p>
              <a:pPr marL="0" marR="0" lvl="0" indent="0" algn="ctr" rtl="0">
                <a:lnSpc>
                  <a:spcPct val="147722"/>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pic>
        <p:nvPicPr>
          <p:cNvPr id="446" name="Google Shape;446;p26"/>
          <p:cNvPicPr preferRelativeResize="0"/>
          <p:nvPr/>
        </p:nvPicPr>
        <p:blipFill rotWithShape="1">
          <a:blip r:embed="rId3">
            <a:alphaModFix/>
          </a:blip>
          <a:srcRect/>
          <a:stretch/>
        </p:blipFill>
        <p:spPr>
          <a:xfrm>
            <a:off x="6275682" y="177060"/>
            <a:ext cx="5736636" cy="9932879"/>
          </a:xfrm>
          <a:prstGeom prst="rect">
            <a:avLst/>
          </a:prstGeom>
          <a:noFill/>
          <a:ln>
            <a:noFill/>
          </a:ln>
        </p:spPr>
      </p:pic>
    </p:spTree>
  </p:cSld>
  <p:clrMapOvr>
    <a:masterClrMapping/>
  </p:clrMapOvr>
  <p:transition spd="slow">
    <p:push/>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450"/>
        <p:cNvGrpSpPr/>
        <p:nvPr/>
      </p:nvGrpSpPr>
      <p:grpSpPr>
        <a:xfrm>
          <a:off x="0" y="0"/>
          <a:ext cx="0" cy="0"/>
          <a:chOff x="0" y="0"/>
          <a:chExt cx="0" cy="0"/>
        </a:xfrm>
      </p:grpSpPr>
      <p:sp>
        <p:nvSpPr>
          <p:cNvPr id="451" name="Google Shape;451;p27"/>
          <p:cNvSpPr/>
          <p:nvPr/>
        </p:nvSpPr>
        <p:spPr>
          <a:xfrm>
            <a:off x="0" y="-397344"/>
            <a:ext cx="18471554" cy="10684344"/>
          </a:xfrm>
          <a:custGeom>
            <a:avLst/>
            <a:gdLst/>
            <a:ahLst/>
            <a:cxnLst/>
            <a:rect l="l" t="t" r="r" b="b"/>
            <a:pathLst>
              <a:path w="18471554" h="10684344" extrusionOk="0">
                <a:moveTo>
                  <a:pt x="0" y="0"/>
                </a:moveTo>
                <a:lnTo>
                  <a:pt x="18471554" y="0"/>
                </a:lnTo>
                <a:lnTo>
                  <a:pt x="18471554" y="10684344"/>
                </a:lnTo>
                <a:lnTo>
                  <a:pt x="0" y="10684344"/>
                </a:lnTo>
                <a:lnTo>
                  <a:pt x="0" y="0"/>
                </a:lnTo>
                <a:close/>
              </a:path>
            </a:pathLst>
          </a:custGeom>
          <a:blipFill rotWithShape="1">
            <a:blip r:embed="rId3">
              <a:alphaModFix/>
            </a:blip>
            <a:stretch>
              <a:fillRect t="-7591" b="-7590"/>
            </a:stretch>
          </a:blipFill>
          <a:ln>
            <a:noFill/>
          </a:ln>
        </p:spPr>
        <p:txBody>
          <a:bodyPr/>
          <a:lstStyle/>
          <a:p>
            <a:endParaRPr lang="en-US"/>
          </a:p>
        </p:txBody>
      </p:sp>
      <p:pic>
        <p:nvPicPr>
          <p:cNvPr id="452" name="Google Shape;452;p27"/>
          <p:cNvPicPr preferRelativeResize="0"/>
          <p:nvPr/>
        </p:nvPicPr>
        <p:blipFill rotWithShape="1">
          <a:blip r:embed="rId4">
            <a:alphaModFix/>
          </a:blip>
          <a:srcRect/>
          <a:stretch/>
        </p:blipFill>
        <p:spPr>
          <a:xfrm>
            <a:off x="647616" y="7797321"/>
            <a:ext cx="2248557" cy="1765118"/>
          </a:xfrm>
          <a:prstGeom prst="rect">
            <a:avLst/>
          </a:prstGeom>
          <a:noFill/>
          <a:ln>
            <a:noFill/>
          </a:ln>
        </p:spPr>
      </p:pic>
      <p:sp>
        <p:nvSpPr>
          <p:cNvPr id="453" name="Google Shape;453;p27"/>
          <p:cNvSpPr txBox="1"/>
          <p:nvPr/>
        </p:nvSpPr>
        <p:spPr>
          <a:xfrm>
            <a:off x="3370455" y="1768963"/>
            <a:ext cx="5526293" cy="4006631"/>
          </a:xfrm>
          <a:prstGeom prst="rect">
            <a:avLst/>
          </a:prstGeom>
          <a:noFill/>
          <a:ln>
            <a:noFill/>
          </a:ln>
        </p:spPr>
        <p:txBody>
          <a:bodyPr spcFirstLastPara="1" wrap="square" lIns="0" tIns="0" rIns="0" bIns="0" anchor="t" anchorCtr="0">
            <a:spAutoFit/>
          </a:bodyPr>
          <a:lstStyle/>
          <a:p>
            <a:pPr marL="0" marR="0" lvl="0" indent="0" algn="l" rtl="0">
              <a:lnSpc>
                <a:spcPct val="180027"/>
              </a:lnSpc>
              <a:spcBef>
                <a:spcPts val="0"/>
              </a:spcBef>
              <a:spcAft>
                <a:spcPts val="0"/>
              </a:spcAft>
              <a:buNone/>
            </a:pPr>
            <a:r>
              <a:rPr lang="en-US" sz="2919" b="0" i="0" u="none" strike="noStrike" cap="none">
                <a:solidFill>
                  <a:srgbClr val="000000"/>
                </a:solidFill>
                <a:latin typeface="Arial"/>
                <a:ea typeface="Arial"/>
                <a:cs typeface="Arial"/>
                <a:sym typeface="Arial"/>
              </a:rPr>
              <a:t>- Làm chủ thời gian, sắp xếp công việc qua ma trận thời gian.</a:t>
            </a:r>
            <a:endParaRPr/>
          </a:p>
          <a:p>
            <a:pPr marL="0" marR="0" lvl="0" indent="0" algn="l" rtl="0">
              <a:lnSpc>
                <a:spcPct val="180027"/>
              </a:lnSpc>
              <a:spcBef>
                <a:spcPts val="0"/>
              </a:spcBef>
              <a:spcAft>
                <a:spcPts val="0"/>
              </a:spcAft>
              <a:buNone/>
            </a:pPr>
            <a:r>
              <a:rPr lang="en-US" sz="2919" b="0" i="0" u="none" strike="noStrike" cap="none">
                <a:solidFill>
                  <a:srgbClr val="000000"/>
                </a:solidFill>
                <a:latin typeface="Arial"/>
                <a:ea typeface="Arial"/>
                <a:cs typeface="Arial"/>
                <a:sym typeface="Arial"/>
              </a:rPr>
              <a:t>- Kỹ năng làm việc nhóm.</a:t>
            </a:r>
            <a:endParaRPr/>
          </a:p>
          <a:p>
            <a:pPr marL="0" marR="0" lvl="0" indent="0" algn="l" rtl="0">
              <a:lnSpc>
                <a:spcPct val="180027"/>
              </a:lnSpc>
              <a:spcBef>
                <a:spcPts val="0"/>
              </a:spcBef>
              <a:spcAft>
                <a:spcPts val="0"/>
              </a:spcAft>
              <a:buNone/>
            </a:pPr>
            <a:r>
              <a:rPr lang="en-US" sz="2919" b="0" i="0" u="none" strike="noStrike" cap="none">
                <a:solidFill>
                  <a:srgbClr val="000000"/>
                </a:solidFill>
                <a:latin typeface="Arial"/>
                <a:ea typeface="Arial"/>
                <a:cs typeface="Arial"/>
                <a:sym typeface="Arial"/>
              </a:rPr>
              <a:t>- Kỹ năng giải quyết vấn đề.</a:t>
            </a:r>
            <a:endParaRPr/>
          </a:p>
          <a:p>
            <a:pPr marL="0" marR="0" lvl="0" indent="0" algn="l" rtl="0">
              <a:lnSpc>
                <a:spcPct val="180027"/>
              </a:lnSpc>
              <a:spcBef>
                <a:spcPts val="0"/>
              </a:spcBef>
              <a:spcAft>
                <a:spcPts val="0"/>
              </a:spcAft>
              <a:buNone/>
            </a:pPr>
            <a:r>
              <a:rPr lang="en-US" sz="2919" b="0" i="0" u="none" strike="noStrike" cap="none">
                <a:solidFill>
                  <a:srgbClr val="000000"/>
                </a:solidFill>
                <a:latin typeface="Arial"/>
                <a:ea typeface="Arial"/>
                <a:cs typeface="Arial"/>
                <a:sym typeface="Arial"/>
              </a:rPr>
              <a:t>- Kỹ năng viết CV và trả lời phỏng vấn (4S), deal lương.</a:t>
            </a:r>
            <a:endParaRPr/>
          </a:p>
        </p:txBody>
      </p:sp>
      <p:sp>
        <p:nvSpPr>
          <p:cNvPr id="454" name="Google Shape;454;p27"/>
          <p:cNvSpPr txBox="1"/>
          <p:nvPr/>
        </p:nvSpPr>
        <p:spPr>
          <a:xfrm>
            <a:off x="116540" y="1586850"/>
            <a:ext cx="2130278" cy="5584869"/>
          </a:xfrm>
          <a:prstGeom prst="rect">
            <a:avLst/>
          </a:prstGeom>
          <a:noFill/>
          <a:ln>
            <a:noFill/>
          </a:ln>
        </p:spPr>
        <p:txBody>
          <a:bodyPr spcFirstLastPara="1" wrap="square" lIns="0" tIns="0" rIns="0" bIns="0" anchor="t" anchorCtr="0">
            <a:spAutoFit/>
          </a:bodyPr>
          <a:lstStyle/>
          <a:p>
            <a:pPr marL="0" marR="0" lvl="0" indent="0" algn="ctr" rtl="0">
              <a:lnSpc>
                <a:spcPct val="139997"/>
              </a:lnSpc>
              <a:spcBef>
                <a:spcPts val="0"/>
              </a:spcBef>
              <a:spcAft>
                <a:spcPts val="0"/>
              </a:spcAft>
              <a:buNone/>
            </a:pPr>
            <a:r>
              <a:rPr lang="en-US" sz="7748" b="1" i="0" u="none" strike="noStrike" cap="none">
                <a:solidFill>
                  <a:srgbClr val="D90000"/>
                </a:solidFill>
                <a:latin typeface="Arial"/>
                <a:ea typeface="Arial"/>
                <a:cs typeface="Arial"/>
                <a:sym typeface="Arial"/>
              </a:rPr>
              <a:t>Đúc kết môn học</a:t>
            </a:r>
            <a:endParaRPr/>
          </a:p>
        </p:txBody>
      </p:sp>
    </p:spTree>
  </p:cSld>
  <p:clrMapOvr>
    <a:masterClrMapping/>
  </p:clrMapOvr>
  <p:transition spd="slow">
    <p:push/>
  </p:transition>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FCFDFD"/>
        </a:solidFill>
        <a:effectLst/>
      </p:bgPr>
    </p:bg>
    <p:spTree>
      <p:nvGrpSpPr>
        <p:cNvPr id="1" name="Shape 458"/>
        <p:cNvGrpSpPr/>
        <p:nvPr/>
      </p:nvGrpSpPr>
      <p:grpSpPr>
        <a:xfrm>
          <a:off x="0" y="0"/>
          <a:ext cx="0" cy="0"/>
          <a:chOff x="0" y="0"/>
          <a:chExt cx="0" cy="0"/>
        </a:xfrm>
      </p:grpSpPr>
      <p:grpSp>
        <p:nvGrpSpPr>
          <p:cNvPr id="459" name="Google Shape;459;p28"/>
          <p:cNvGrpSpPr/>
          <p:nvPr/>
        </p:nvGrpSpPr>
        <p:grpSpPr>
          <a:xfrm>
            <a:off x="0" y="-289322"/>
            <a:ext cx="18288000" cy="9952220"/>
            <a:chOff x="0" y="-76200"/>
            <a:chExt cx="4816593" cy="2621161"/>
          </a:xfrm>
        </p:grpSpPr>
        <p:sp>
          <p:nvSpPr>
            <p:cNvPr id="460" name="Google Shape;460;p28"/>
            <p:cNvSpPr/>
            <p:nvPr/>
          </p:nvSpPr>
          <p:spPr>
            <a:xfrm>
              <a:off x="0" y="0"/>
              <a:ext cx="4816592" cy="2544961"/>
            </a:xfrm>
            <a:custGeom>
              <a:avLst/>
              <a:gdLst/>
              <a:ahLst/>
              <a:cxnLst/>
              <a:rect l="l" t="t" r="r" b="b"/>
              <a:pathLst>
                <a:path w="4816592" h="2544961" extrusionOk="0">
                  <a:moveTo>
                    <a:pt x="0" y="0"/>
                  </a:moveTo>
                  <a:lnTo>
                    <a:pt x="4816592" y="0"/>
                  </a:lnTo>
                  <a:lnTo>
                    <a:pt x="4816592" y="2544961"/>
                  </a:lnTo>
                  <a:lnTo>
                    <a:pt x="0" y="2544961"/>
                  </a:lnTo>
                  <a:close/>
                </a:path>
              </a:pathLst>
            </a:custGeom>
            <a:solidFill>
              <a:srgbClr val="6996ED"/>
            </a:solidFill>
            <a:ln>
              <a:noFill/>
            </a:ln>
          </p:spPr>
          <p:txBody>
            <a:bodyPr/>
            <a:lstStyle/>
            <a:p>
              <a:endParaRPr lang="en-US"/>
            </a:p>
          </p:txBody>
        </p:sp>
        <p:sp>
          <p:nvSpPr>
            <p:cNvPr id="461" name="Google Shape;461;p28"/>
            <p:cNvSpPr txBox="1"/>
            <p:nvPr/>
          </p:nvSpPr>
          <p:spPr>
            <a:xfrm>
              <a:off x="0" y="-76200"/>
              <a:ext cx="4816593" cy="2621161"/>
            </a:xfrm>
            <a:prstGeom prst="rect">
              <a:avLst/>
            </a:prstGeom>
            <a:noFill/>
            <a:ln>
              <a:noFill/>
            </a:ln>
          </p:spPr>
          <p:txBody>
            <a:bodyPr spcFirstLastPara="1" wrap="square" lIns="50800" tIns="50800" rIns="50800" bIns="50800" anchor="ctr" anchorCtr="0">
              <a:noAutofit/>
            </a:bodyPr>
            <a:lstStyle/>
            <a:p>
              <a:pPr marL="0" marR="0" lvl="0" indent="0" algn="ctr" rtl="0">
                <a:lnSpc>
                  <a:spcPct val="147722"/>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grpSp>
        <p:nvGrpSpPr>
          <p:cNvPr id="462" name="Google Shape;462;p28"/>
          <p:cNvGrpSpPr/>
          <p:nvPr/>
        </p:nvGrpSpPr>
        <p:grpSpPr>
          <a:xfrm rot="-5400000">
            <a:off x="8759619" y="6096433"/>
            <a:ext cx="624102" cy="7757032"/>
            <a:chOff x="0" y="-38100"/>
            <a:chExt cx="164373" cy="2043004"/>
          </a:xfrm>
        </p:grpSpPr>
        <p:sp>
          <p:nvSpPr>
            <p:cNvPr id="463" name="Google Shape;463;p28"/>
            <p:cNvSpPr/>
            <p:nvPr/>
          </p:nvSpPr>
          <p:spPr>
            <a:xfrm>
              <a:off x="0" y="0"/>
              <a:ext cx="164373" cy="2004904"/>
            </a:xfrm>
            <a:custGeom>
              <a:avLst/>
              <a:gdLst/>
              <a:ahLst/>
              <a:cxnLst/>
              <a:rect l="l" t="t" r="r" b="b"/>
              <a:pathLst>
                <a:path w="164373" h="2004904" extrusionOk="0">
                  <a:moveTo>
                    <a:pt x="0" y="0"/>
                  </a:moveTo>
                  <a:lnTo>
                    <a:pt x="164373" y="0"/>
                  </a:lnTo>
                  <a:lnTo>
                    <a:pt x="164373" y="2004904"/>
                  </a:lnTo>
                  <a:lnTo>
                    <a:pt x="0" y="2004904"/>
                  </a:lnTo>
                  <a:close/>
                </a:path>
              </a:pathLst>
            </a:custGeom>
            <a:solidFill>
              <a:srgbClr val="FCFDFD"/>
            </a:solidFill>
            <a:ln>
              <a:noFill/>
            </a:ln>
          </p:spPr>
          <p:txBody>
            <a:bodyPr/>
            <a:lstStyle/>
            <a:p>
              <a:endParaRPr lang="en-US"/>
            </a:p>
          </p:txBody>
        </p:sp>
        <p:sp>
          <p:nvSpPr>
            <p:cNvPr id="464" name="Google Shape;464;p28"/>
            <p:cNvSpPr txBox="1"/>
            <p:nvPr/>
          </p:nvSpPr>
          <p:spPr>
            <a:xfrm>
              <a:off x="0" y="-38100"/>
              <a:ext cx="164373" cy="2043004"/>
            </a:xfrm>
            <a:prstGeom prst="rect">
              <a:avLst/>
            </a:prstGeom>
            <a:noFill/>
            <a:ln>
              <a:noFill/>
            </a:ln>
          </p:spPr>
          <p:txBody>
            <a:bodyPr spcFirstLastPara="1" wrap="square" lIns="50800" tIns="50800" rIns="50800" bIns="50800" anchor="ctr" anchorCtr="0">
              <a:noAutofit/>
            </a:bodyPr>
            <a:lstStyle/>
            <a:p>
              <a:pPr marL="0" marR="0" lvl="0" indent="0" algn="ctr" rtl="0">
                <a:lnSpc>
                  <a:spcPct val="147722"/>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graphicFrame>
        <p:nvGraphicFramePr>
          <p:cNvPr id="465" name="Google Shape;465;p28"/>
          <p:cNvGraphicFramePr/>
          <p:nvPr/>
        </p:nvGraphicFramePr>
        <p:xfrm>
          <a:off x="220622" y="1559971"/>
          <a:ext cx="3000000" cy="3000000"/>
        </p:xfrm>
        <a:graphic>
          <a:graphicData uri="http://schemas.openxmlformats.org/drawingml/2006/table">
            <a:tbl>
              <a:tblPr>
                <a:noFill/>
                <a:tableStyleId>{B4A6220E-4F09-4483-B3C6-3864359FFB4D}</a:tableStyleId>
              </a:tblPr>
              <a:tblGrid>
                <a:gridCol w="3193025">
                  <a:extLst>
                    <a:ext uri="{9D8B030D-6E8A-4147-A177-3AD203B41FA5}">
                      <a16:colId xmlns:a16="http://schemas.microsoft.com/office/drawing/2014/main" val="20000"/>
                    </a:ext>
                  </a:extLst>
                </a:gridCol>
                <a:gridCol w="2613350">
                  <a:extLst>
                    <a:ext uri="{9D8B030D-6E8A-4147-A177-3AD203B41FA5}">
                      <a16:colId xmlns:a16="http://schemas.microsoft.com/office/drawing/2014/main" val="20001"/>
                    </a:ext>
                  </a:extLst>
                </a:gridCol>
                <a:gridCol w="2133025">
                  <a:extLst>
                    <a:ext uri="{9D8B030D-6E8A-4147-A177-3AD203B41FA5}">
                      <a16:colId xmlns:a16="http://schemas.microsoft.com/office/drawing/2014/main" val="20002"/>
                    </a:ext>
                  </a:extLst>
                </a:gridCol>
                <a:gridCol w="2721850">
                  <a:extLst>
                    <a:ext uri="{9D8B030D-6E8A-4147-A177-3AD203B41FA5}">
                      <a16:colId xmlns:a16="http://schemas.microsoft.com/office/drawing/2014/main" val="20003"/>
                    </a:ext>
                  </a:extLst>
                </a:gridCol>
                <a:gridCol w="2929150">
                  <a:extLst>
                    <a:ext uri="{9D8B030D-6E8A-4147-A177-3AD203B41FA5}">
                      <a16:colId xmlns:a16="http://schemas.microsoft.com/office/drawing/2014/main" val="20004"/>
                    </a:ext>
                  </a:extLst>
                </a:gridCol>
                <a:gridCol w="3164100">
                  <a:extLst>
                    <a:ext uri="{9D8B030D-6E8A-4147-A177-3AD203B41FA5}">
                      <a16:colId xmlns:a16="http://schemas.microsoft.com/office/drawing/2014/main" val="20005"/>
                    </a:ext>
                  </a:extLst>
                </a:gridCol>
                <a:gridCol w="1092250">
                  <a:extLst>
                    <a:ext uri="{9D8B030D-6E8A-4147-A177-3AD203B41FA5}">
                      <a16:colId xmlns:a16="http://schemas.microsoft.com/office/drawing/2014/main" val="20006"/>
                    </a:ext>
                  </a:extLst>
                </a:gridCol>
              </a:tblGrid>
              <a:tr h="1110700">
                <a:tc>
                  <a:txBody>
                    <a:bodyPr/>
                    <a:lstStyle/>
                    <a:p>
                      <a:pPr marL="0" marR="0" lvl="0" indent="0" algn="ctr" rtl="0">
                        <a:lnSpc>
                          <a:spcPct val="241727"/>
                        </a:lnSpc>
                        <a:spcBef>
                          <a:spcPts val="0"/>
                        </a:spcBef>
                        <a:spcAft>
                          <a:spcPts val="0"/>
                        </a:spcAft>
                        <a:buNone/>
                      </a:pPr>
                      <a:endParaRPr sz="1100" u="none" strike="noStrike" cap="none"/>
                    </a:p>
                  </a:txBody>
                  <a:tcPr marL="190500" marR="190500" marT="190500" marB="190500" anchor="ctr">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tcPr>
                </a:tc>
                <a:tc>
                  <a:txBody>
                    <a:bodyPr/>
                    <a:lstStyle/>
                    <a:p>
                      <a:pPr marL="0" marR="0" lvl="0" indent="0" algn="ctr" rtl="0">
                        <a:lnSpc>
                          <a:spcPct val="140021"/>
                        </a:lnSpc>
                        <a:spcBef>
                          <a:spcPts val="0"/>
                        </a:spcBef>
                        <a:spcAft>
                          <a:spcPts val="0"/>
                        </a:spcAft>
                        <a:buNone/>
                      </a:pPr>
                      <a:r>
                        <a:rPr lang="en-US" sz="1899" b="1" u="none" strike="noStrike" cap="none">
                          <a:solidFill>
                            <a:srgbClr val="FFFFFF"/>
                          </a:solidFill>
                          <a:latin typeface="Arial"/>
                          <a:ea typeface="Arial"/>
                          <a:cs typeface="Arial"/>
                          <a:sym typeface="Arial"/>
                        </a:rPr>
                        <a:t>Nguyễn Công Hiếu</a:t>
                      </a:r>
                      <a:endParaRPr sz="1100" u="none" strike="noStrike" cap="none"/>
                    </a:p>
                    <a:p>
                      <a:pPr marL="0" marR="0" lvl="0" indent="0" algn="ctr" rtl="0">
                        <a:lnSpc>
                          <a:spcPct val="140021"/>
                        </a:lnSpc>
                        <a:spcBef>
                          <a:spcPts val="0"/>
                        </a:spcBef>
                        <a:spcAft>
                          <a:spcPts val="0"/>
                        </a:spcAft>
                        <a:buNone/>
                      </a:pPr>
                      <a:r>
                        <a:rPr lang="en-US" sz="1899" b="1" u="none" strike="noStrike" cap="none">
                          <a:solidFill>
                            <a:srgbClr val="FFFFFF"/>
                          </a:solidFill>
                          <a:latin typeface="Arial"/>
                          <a:ea typeface="Arial"/>
                          <a:cs typeface="Arial"/>
                          <a:sym typeface="Arial"/>
                        </a:rPr>
                        <a:t>(nhóm trưởng)</a:t>
                      </a:r>
                      <a:endParaRPr/>
                    </a:p>
                  </a:txBody>
                  <a:tcPr marL="190500" marR="190500" marT="190500" marB="190500" anchor="ctr">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tcPr>
                </a:tc>
                <a:tc>
                  <a:txBody>
                    <a:bodyPr/>
                    <a:lstStyle/>
                    <a:p>
                      <a:pPr marL="0" marR="0" lvl="0" indent="0" algn="ctr" rtl="0">
                        <a:lnSpc>
                          <a:spcPct val="140021"/>
                        </a:lnSpc>
                        <a:spcBef>
                          <a:spcPts val="0"/>
                        </a:spcBef>
                        <a:spcAft>
                          <a:spcPts val="0"/>
                        </a:spcAft>
                        <a:buNone/>
                      </a:pPr>
                      <a:r>
                        <a:rPr lang="en-US" sz="1899" b="1" u="none" strike="noStrike" cap="none">
                          <a:solidFill>
                            <a:srgbClr val="FFFFFF"/>
                          </a:solidFill>
                          <a:latin typeface="Arial"/>
                          <a:ea typeface="Arial"/>
                          <a:cs typeface="Arial"/>
                          <a:sym typeface="Arial"/>
                        </a:rPr>
                        <a:t>Trần Tuấn Kiệt</a:t>
                      </a:r>
                      <a:endParaRPr sz="1100" u="none" strike="noStrike" cap="none"/>
                    </a:p>
                  </a:txBody>
                  <a:tcPr marL="190500" marR="190500" marT="190500" marB="190500" anchor="ctr">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tcPr>
                </a:tc>
                <a:tc>
                  <a:txBody>
                    <a:bodyPr/>
                    <a:lstStyle/>
                    <a:p>
                      <a:pPr marL="0" marR="0" lvl="0" indent="0" algn="ctr" rtl="0">
                        <a:lnSpc>
                          <a:spcPct val="140021"/>
                        </a:lnSpc>
                        <a:spcBef>
                          <a:spcPts val="0"/>
                        </a:spcBef>
                        <a:spcAft>
                          <a:spcPts val="0"/>
                        </a:spcAft>
                        <a:buNone/>
                      </a:pPr>
                      <a:r>
                        <a:rPr lang="en-US" sz="1899" b="1" u="none" strike="noStrike" cap="none">
                          <a:solidFill>
                            <a:srgbClr val="FFFFFF"/>
                          </a:solidFill>
                          <a:latin typeface="Arial"/>
                          <a:ea typeface="Arial"/>
                          <a:cs typeface="Arial"/>
                          <a:sym typeface="Arial"/>
                        </a:rPr>
                        <a:t>Cù Thị Ngọc Quyên</a:t>
                      </a:r>
                      <a:endParaRPr sz="1100" u="none" strike="noStrike" cap="none"/>
                    </a:p>
                  </a:txBody>
                  <a:tcPr marL="190500" marR="190500" marT="190500" marB="190500" anchor="ctr">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tcPr>
                </a:tc>
                <a:tc>
                  <a:txBody>
                    <a:bodyPr/>
                    <a:lstStyle/>
                    <a:p>
                      <a:pPr marL="0" marR="0" lvl="0" indent="0" algn="ctr" rtl="0">
                        <a:lnSpc>
                          <a:spcPct val="140021"/>
                        </a:lnSpc>
                        <a:spcBef>
                          <a:spcPts val="0"/>
                        </a:spcBef>
                        <a:spcAft>
                          <a:spcPts val="0"/>
                        </a:spcAft>
                        <a:buNone/>
                      </a:pPr>
                      <a:r>
                        <a:rPr lang="en-US" sz="1899" b="1" u="none" strike="noStrike" cap="none">
                          <a:solidFill>
                            <a:srgbClr val="FFFFFF"/>
                          </a:solidFill>
                          <a:latin typeface="Arial"/>
                          <a:ea typeface="Arial"/>
                          <a:cs typeface="Arial"/>
                          <a:sym typeface="Arial"/>
                        </a:rPr>
                        <a:t>Dương Thị Thanh Mai</a:t>
                      </a:r>
                      <a:endParaRPr sz="1100" u="none" strike="noStrike" cap="none"/>
                    </a:p>
                  </a:txBody>
                  <a:tcPr marL="190500" marR="190500" marT="190500" marB="190500" anchor="ctr">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tcPr>
                </a:tc>
                <a:tc>
                  <a:txBody>
                    <a:bodyPr/>
                    <a:lstStyle/>
                    <a:p>
                      <a:pPr marL="0" marR="0" lvl="0" indent="0" algn="ctr" rtl="0">
                        <a:lnSpc>
                          <a:spcPct val="140021"/>
                        </a:lnSpc>
                        <a:spcBef>
                          <a:spcPts val="0"/>
                        </a:spcBef>
                        <a:spcAft>
                          <a:spcPts val="0"/>
                        </a:spcAft>
                        <a:buNone/>
                      </a:pPr>
                      <a:r>
                        <a:rPr lang="en-US" sz="1899" b="1" u="none" strike="noStrike" cap="none">
                          <a:solidFill>
                            <a:srgbClr val="FFFFFF"/>
                          </a:solidFill>
                          <a:latin typeface="Arial"/>
                          <a:ea typeface="Arial"/>
                          <a:cs typeface="Arial"/>
                          <a:sym typeface="Arial"/>
                        </a:rPr>
                        <a:t>Nguyễn Thị Cẩm Nhung</a:t>
                      </a:r>
                      <a:endParaRPr sz="1100" u="none" strike="noStrike" cap="none"/>
                    </a:p>
                  </a:txBody>
                  <a:tcPr marL="190500" marR="190500" marT="190500" marB="190500" anchor="ctr">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tcPr>
                </a:tc>
                <a:tc>
                  <a:txBody>
                    <a:bodyPr/>
                    <a:lstStyle/>
                    <a:p>
                      <a:pPr marL="0" marR="0" lvl="0" indent="0" algn="ctr" rtl="0">
                        <a:lnSpc>
                          <a:spcPct val="140021"/>
                        </a:lnSpc>
                        <a:spcBef>
                          <a:spcPts val="0"/>
                        </a:spcBef>
                        <a:spcAft>
                          <a:spcPts val="0"/>
                        </a:spcAft>
                        <a:buNone/>
                      </a:pPr>
                      <a:r>
                        <a:rPr lang="en-US" sz="1899" b="1" u="none" strike="noStrike" cap="none">
                          <a:solidFill>
                            <a:srgbClr val="FFFFFF"/>
                          </a:solidFill>
                          <a:latin typeface="Arial"/>
                          <a:ea typeface="Arial"/>
                          <a:cs typeface="Arial"/>
                          <a:sym typeface="Arial"/>
                        </a:rPr>
                        <a:t>Trung bình</a:t>
                      </a:r>
                      <a:endParaRPr sz="1100" u="none" strike="noStrike" cap="none"/>
                    </a:p>
                  </a:txBody>
                  <a:tcPr marL="190500" marR="190500" marT="190500" marB="190500" anchor="ctr">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tcPr>
                </a:tc>
                <a:extLst>
                  <a:ext uri="{0D108BD9-81ED-4DB2-BD59-A6C34878D82A}">
                    <a16:rowId xmlns:a16="http://schemas.microsoft.com/office/drawing/2014/main" val="10000"/>
                  </a:ext>
                </a:extLst>
              </a:tr>
              <a:tr h="1136075">
                <a:tc>
                  <a:txBody>
                    <a:bodyPr/>
                    <a:lstStyle/>
                    <a:p>
                      <a:pPr marL="0" marR="0" lvl="0" indent="0" algn="ctr" rtl="0">
                        <a:lnSpc>
                          <a:spcPct val="140021"/>
                        </a:lnSpc>
                        <a:spcBef>
                          <a:spcPts val="0"/>
                        </a:spcBef>
                        <a:spcAft>
                          <a:spcPts val="0"/>
                        </a:spcAft>
                        <a:buNone/>
                      </a:pPr>
                      <a:r>
                        <a:rPr lang="en-US" sz="1899" b="1" u="none" strike="noStrike" cap="none">
                          <a:solidFill>
                            <a:srgbClr val="FFFFFF"/>
                          </a:solidFill>
                          <a:latin typeface="Arial"/>
                          <a:ea typeface="Arial"/>
                          <a:cs typeface="Arial"/>
                          <a:sym typeface="Arial"/>
                        </a:rPr>
                        <a:t>Nguyễn Công Hiếu</a:t>
                      </a:r>
                      <a:endParaRPr sz="1100" u="none" strike="noStrike" cap="none"/>
                    </a:p>
                    <a:p>
                      <a:pPr marL="0" marR="0" lvl="0" indent="0" algn="ctr" rtl="0">
                        <a:lnSpc>
                          <a:spcPct val="140021"/>
                        </a:lnSpc>
                        <a:spcBef>
                          <a:spcPts val="0"/>
                        </a:spcBef>
                        <a:spcAft>
                          <a:spcPts val="0"/>
                        </a:spcAft>
                        <a:buNone/>
                      </a:pPr>
                      <a:r>
                        <a:rPr lang="en-US" sz="1899" b="1" u="none" strike="noStrike" cap="none">
                          <a:solidFill>
                            <a:srgbClr val="FFFFFF"/>
                          </a:solidFill>
                          <a:latin typeface="Arial"/>
                          <a:ea typeface="Arial"/>
                          <a:cs typeface="Arial"/>
                          <a:sym typeface="Arial"/>
                        </a:rPr>
                        <a:t>(nhóm trưởng)</a:t>
                      </a:r>
                      <a:endParaRPr/>
                    </a:p>
                  </a:txBody>
                  <a:tcPr marL="190500" marR="190500" marT="190500" marB="190500" anchor="ctr">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tcPr>
                </a:tc>
                <a:tc>
                  <a:txBody>
                    <a:bodyPr/>
                    <a:lstStyle/>
                    <a:p>
                      <a:pPr marL="0" marR="0" lvl="0" indent="0" algn="ctr" rtl="0">
                        <a:lnSpc>
                          <a:spcPct val="140021"/>
                        </a:lnSpc>
                        <a:spcBef>
                          <a:spcPts val="0"/>
                        </a:spcBef>
                        <a:spcAft>
                          <a:spcPts val="0"/>
                        </a:spcAft>
                        <a:buNone/>
                      </a:pPr>
                      <a:r>
                        <a:rPr lang="en-US" sz="1899" u="none" strike="noStrike" cap="none">
                          <a:solidFill>
                            <a:srgbClr val="FFFFFF"/>
                          </a:solidFill>
                          <a:latin typeface="Arial"/>
                          <a:ea typeface="Arial"/>
                          <a:cs typeface="Arial"/>
                          <a:sym typeface="Arial"/>
                        </a:rPr>
                        <a:t>-</a:t>
                      </a:r>
                      <a:endParaRPr sz="1100" u="none" strike="noStrike" cap="none"/>
                    </a:p>
                  </a:txBody>
                  <a:tcPr marL="190500" marR="190500" marT="190500" marB="190500" anchor="ctr">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tcPr>
                </a:tc>
                <a:tc>
                  <a:txBody>
                    <a:bodyPr/>
                    <a:lstStyle/>
                    <a:p>
                      <a:pPr marL="0" marR="0" lvl="0" indent="0" algn="ctr" rtl="0">
                        <a:lnSpc>
                          <a:spcPct val="140021"/>
                        </a:lnSpc>
                        <a:spcBef>
                          <a:spcPts val="0"/>
                        </a:spcBef>
                        <a:spcAft>
                          <a:spcPts val="0"/>
                        </a:spcAft>
                        <a:buNone/>
                      </a:pPr>
                      <a:r>
                        <a:rPr lang="en-US" sz="1899" u="none" strike="noStrike" cap="none">
                          <a:solidFill>
                            <a:srgbClr val="FFFFFF"/>
                          </a:solidFill>
                          <a:latin typeface="Arial"/>
                          <a:ea typeface="Arial"/>
                          <a:cs typeface="Arial"/>
                          <a:sym typeface="Arial"/>
                        </a:rPr>
                        <a:t>9</a:t>
                      </a:r>
                      <a:endParaRPr sz="1100" u="none" strike="noStrike" cap="none"/>
                    </a:p>
                  </a:txBody>
                  <a:tcPr marL="190500" marR="190500" marT="190500" marB="190500" anchor="ctr">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tcPr>
                </a:tc>
                <a:tc>
                  <a:txBody>
                    <a:bodyPr/>
                    <a:lstStyle/>
                    <a:p>
                      <a:pPr marL="0" marR="0" lvl="0" indent="0" algn="ctr" rtl="0">
                        <a:lnSpc>
                          <a:spcPct val="140021"/>
                        </a:lnSpc>
                        <a:spcBef>
                          <a:spcPts val="0"/>
                        </a:spcBef>
                        <a:spcAft>
                          <a:spcPts val="0"/>
                        </a:spcAft>
                        <a:buNone/>
                      </a:pPr>
                      <a:r>
                        <a:rPr lang="en-US" sz="1899" u="none" strike="noStrike" cap="none">
                          <a:solidFill>
                            <a:srgbClr val="FFFFFF"/>
                          </a:solidFill>
                          <a:latin typeface="Arial"/>
                          <a:ea typeface="Arial"/>
                          <a:cs typeface="Arial"/>
                          <a:sym typeface="Arial"/>
                        </a:rPr>
                        <a:t>9</a:t>
                      </a:r>
                      <a:endParaRPr sz="1100" u="none" strike="noStrike" cap="none"/>
                    </a:p>
                  </a:txBody>
                  <a:tcPr marL="190500" marR="190500" marT="190500" marB="190500" anchor="ctr">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tcPr>
                </a:tc>
                <a:tc>
                  <a:txBody>
                    <a:bodyPr/>
                    <a:lstStyle/>
                    <a:p>
                      <a:pPr marL="0" marR="0" lvl="0" indent="0" algn="ctr" rtl="0">
                        <a:lnSpc>
                          <a:spcPct val="140021"/>
                        </a:lnSpc>
                        <a:spcBef>
                          <a:spcPts val="0"/>
                        </a:spcBef>
                        <a:spcAft>
                          <a:spcPts val="0"/>
                        </a:spcAft>
                        <a:buNone/>
                      </a:pPr>
                      <a:r>
                        <a:rPr lang="en-US" sz="1899" u="none" strike="noStrike" cap="none">
                          <a:solidFill>
                            <a:srgbClr val="FFFFFF"/>
                          </a:solidFill>
                          <a:latin typeface="Arial"/>
                          <a:ea typeface="Arial"/>
                          <a:cs typeface="Arial"/>
                          <a:sym typeface="Arial"/>
                        </a:rPr>
                        <a:t>10</a:t>
                      </a:r>
                      <a:endParaRPr sz="1100" u="none" strike="noStrike" cap="none"/>
                    </a:p>
                  </a:txBody>
                  <a:tcPr marL="190500" marR="190500" marT="190500" marB="190500" anchor="ctr">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tcPr>
                </a:tc>
                <a:tc>
                  <a:txBody>
                    <a:bodyPr/>
                    <a:lstStyle/>
                    <a:p>
                      <a:pPr marL="0" marR="0" lvl="0" indent="0" algn="ctr" rtl="0">
                        <a:lnSpc>
                          <a:spcPct val="140021"/>
                        </a:lnSpc>
                        <a:spcBef>
                          <a:spcPts val="0"/>
                        </a:spcBef>
                        <a:spcAft>
                          <a:spcPts val="0"/>
                        </a:spcAft>
                        <a:buNone/>
                      </a:pPr>
                      <a:r>
                        <a:rPr lang="en-US" sz="1899" u="none" strike="noStrike" cap="none">
                          <a:solidFill>
                            <a:srgbClr val="FFFFFF"/>
                          </a:solidFill>
                          <a:latin typeface="Arial"/>
                          <a:ea typeface="Arial"/>
                          <a:cs typeface="Arial"/>
                          <a:sym typeface="Arial"/>
                        </a:rPr>
                        <a:t>9</a:t>
                      </a:r>
                      <a:endParaRPr sz="1100" u="none" strike="noStrike" cap="none"/>
                    </a:p>
                  </a:txBody>
                  <a:tcPr marL="190500" marR="190500" marT="190500" marB="190500" anchor="ctr">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tcPr>
                </a:tc>
                <a:tc>
                  <a:txBody>
                    <a:bodyPr/>
                    <a:lstStyle/>
                    <a:p>
                      <a:pPr marL="0" marR="0" lvl="0" indent="0" algn="ctr" rtl="0">
                        <a:lnSpc>
                          <a:spcPct val="140021"/>
                        </a:lnSpc>
                        <a:spcBef>
                          <a:spcPts val="0"/>
                        </a:spcBef>
                        <a:spcAft>
                          <a:spcPts val="0"/>
                        </a:spcAft>
                        <a:buNone/>
                      </a:pPr>
                      <a:r>
                        <a:rPr lang="en-US" sz="1899" u="none" strike="noStrike" cap="none">
                          <a:solidFill>
                            <a:srgbClr val="FFFFFF"/>
                          </a:solidFill>
                          <a:latin typeface="Arial"/>
                          <a:ea typeface="Arial"/>
                          <a:cs typeface="Arial"/>
                          <a:sym typeface="Arial"/>
                        </a:rPr>
                        <a:t>9,25</a:t>
                      </a:r>
                      <a:endParaRPr sz="1100" u="none" strike="noStrike" cap="none"/>
                    </a:p>
                  </a:txBody>
                  <a:tcPr marL="190500" marR="190500" marT="190500" marB="190500" anchor="ctr">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tcPr>
                </a:tc>
                <a:extLst>
                  <a:ext uri="{0D108BD9-81ED-4DB2-BD59-A6C34878D82A}">
                    <a16:rowId xmlns:a16="http://schemas.microsoft.com/office/drawing/2014/main" val="10001"/>
                  </a:ext>
                </a:extLst>
              </a:tr>
              <a:tr h="1182725">
                <a:tc>
                  <a:txBody>
                    <a:bodyPr/>
                    <a:lstStyle/>
                    <a:p>
                      <a:pPr marL="0" marR="0" lvl="0" indent="0" algn="ctr" rtl="0">
                        <a:lnSpc>
                          <a:spcPct val="140021"/>
                        </a:lnSpc>
                        <a:spcBef>
                          <a:spcPts val="0"/>
                        </a:spcBef>
                        <a:spcAft>
                          <a:spcPts val="0"/>
                        </a:spcAft>
                        <a:buNone/>
                      </a:pPr>
                      <a:r>
                        <a:rPr lang="en-US" sz="1899" b="1" u="none" strike="noStrike" cap="none">
                          <a:solidFill>
                            <a:srgbClr val="FFFFFF"/>
                          </a:solidFill>
                          <a:latin typeface="Arial"/>
                          <a:ea typeface="Arial"/>
                          <a:cs typeface="Arial"/>
                          <a:sym typeface="Arial"/>
                        </a:rPr>
                        <a:t>Trần Tuấn Kiệt</a:t>
                      </a:r>
                      <a:endParaRPr sz="1100" u="none" strike="noStrike" cap="none"/>
                    </a:p>
                  </a:txBody>
                  <a:tcPr marL="190500" marR="190500" marT="190500" marB="190500" anchor="ctr">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tcPr>
                </a:tc>
                <a:tc>
                  <a:txBody>
                    <a:bodyPr/>
                    <a:lstStyle/>
                    <a:p>
                      <a:pPr marL="0" marR="0" lvl="0" indent="0" algn="ctr" rtl="0">
                        <a:lnSpc>
                          <a:spcPct val="140021"/>
                        </a:lnSpc>
                        <a:spcBef>
                          <a:spcPts val="0"/>
                        </a:spcBef>
                        <a:spcAft>
                          <a:spcPts val="0"/>
                        </a:spcAft>
                        <a:buNone/>
                      </a:pPr>
                      <a:r>
                        <a:rPr lang="en-US" sz="1899" u="none" strike="noStrike" cap="none">
                          <a:solidFill>
                            <a:srgbClr val="FFFFFF"/>
                          </a:solidFill>
                          <a:latin typeface="Arial"/>
                          <a:ea typeface="Arial"/>
                          <a:cs typeface="Arial"/>
                          <a:sym typeface="Arial"/>
                        </a:rPr>
                        <a:t>9</a:t>
                      </a:r>
                      <a:endParaRPr sz="1100" u="none" strike="noStrike" cap="none"/>
                    </a:p>
                  </a:txBody>
                  <a:tcPr marL="190500" marR="190500" marT="190500" marB="190500" anchor="ctr">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tcPr>
                </a:tc>
                <a:tc>
                  <a:txBody>
                    <a:bodyPr/>
                    <a:lstStyle/>
                    <a:p>
                      <a:pPr marL="0" marR="0" lvl="0" indent="0" algn="ctr" rtl="0">
                        <a:lnSpc>
                          <a:spcPct val="140021"/>
                        </a:lnSpc>
                        <a:spcBef>
                          <a:spcPts val="0"/>
                        </a:spcBef>
                        <a:spcAft>
                          <a:spcPts val="0"/>
                        </a:spcAft>
                        <a:buNone/>
                      </a:pPr>
                      <a:r>
                        <a:rPr lang="en-US" sz="1899" u="none" strike="noStrike" cap="none">
                          <a:solidFill>
                            <a:srgbClr val="FFFFFF"/>
                          </a:solidFill>
                          <a:latin typeface="Arial"/>
                          <a:ea typeface="Arial"/>
                          <a:cs typeface="Arial"/>
                          <a:sym typeface="Arial"/>
                        </a:rPr>
                        <a:t>-</a:t>
                      </a:r>
                      <a:endParaRPr sz="1100" u="none" strike="noStrike" cap="none"/>
                    </a:p>
                  </a:txBody>
                  <a:tcPr marL="190500" marR="190500" marT="190500" marB="190500" anchor="ctr">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tcPr>
                </a:tc>
                <a:tc>
                  <a:txBody>
                    <a:bodyPr/>
                    <a:lstStyle/>
                    <a:p>
                      <a:pPr marL="0" marR="0" lvl="0" indent="0" algn="ctr" rtl="0">
                        <a:lnSpc>
                          <a:spcPct val="140021"/>
                        </a:lnSpc>
                        <a:spcBef>
                          <a:spcPts val="0"/>
                        </a:spcBef>
                        <a:spcAft>
                          <a:spcPts val="0"/>
                        </a:spcAft>
                        <a:buNone/>
                      </a:pPr>
                      <a:r>
                        <a:rPr lang="en-US" sz="1899" u="none" strike="noStrike" cap="none">
                          <a:solidFill>
                            <a:srgbClr val="FFFFFF"/>
                          </a:solidFill>
                          <a:latin typeface="Arial"/>
                          <a:ea typeface="Arial"/>
                          <a:cs typeface="Arial"/>
                          <a:sym typeface="Arial"/>
                        </a:rPr>
                        <a:t>9</a:t>
                      </a:r>
                      <a:endParaRPr sz="1100" u="none" strike="noStrike" cap="none"/>
                    </a:p>
                  </a:txBody>
                  <a:tcPr marL="190500" marR="190500" marT="190500" marB="190500" anchor="ctr">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tcPr>
                </a:tc>
                <a:tc>
                  <a:txBody>
                    <a:bodyPr/>
                    <a:lstStyle/>
                    <a:p>
                      <a:pPr marL="0" marR="0" lvl="0" indent="0" algn="ctr" rtl="0">
                        <a:lnSpc>
                          <a:spcPct val="140021"/>
                        </a:lnSpc>
                        <a:spcBef>
                          <a:spcPts val="0"/>
                        </a:spcBef>
                        <a:spcAft>
                          <a:spcPts val="0"/>
                        </a:spcAft>
                        <a:buNone/>
                      </a:pPr>
                      <a:r>
                        <a:rPr lang="en-US" sz="1899" u="none" strike="noStrike" cap="none">
                          <a:solidFill>
                            <a:srgbClr val="FFFFFF"/>
                          </a:solidFill>
                          <a:latin typeface="Arial"/>
                          <a:ea typeface="Arial"/>
                          <a:cs typeface="Arial"/>
                          <a:sym typeface="Arial"/>
                        </a:rPr>
                        <a:t>10</a:t>
                      </a:r>
                      <a:endParaRPr sz="1100" u="none" strike="noStrike" cap="none"/>
                    </a:p>
                  </a:txBody>
                  <a:tcPr marL="190500" marR="190500" marT="190500" marB="190500" anchor="ctr">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tcPr>
                </a:tc>
                <a:tc>
                  <a:txBody>
                    <a:bodyPr/>
                    <a:lstStyle/>
                    <a:p>
                      <a:pPr marL="0" marR="0" lvl="0" indent="0" algn="ctr" rtl="0">
                        <a:lnSpc>
                          <a:spcPct val="140021"/>
                        </a:lnSpc>
                        <a:spcBef>
                          <a:spcPts val="0"/>
                        </a:spcBef>
                        <a:spcAft>
                          <a:spcPts val="0"/>
                        </a:spcAft>
                        <a:buNone/>
                      </a:pPr>
                      <a:r>
                        <a:rPr lang="en-US" sz="1899" u="none" strike="noStrike" cap="none">
                          <a:solidFill>
                            <a:srgbClr val="FFFFFF"/>
                          </a:solidFill>
                          <a:latin typeface="Arial"/>
                          <a:ea typeface="Arial"/>
                          <a:cs typeface="Arial"/>
                          <a:sym typeface="Arial"/>
                        </a:rPr>
                        <a:t>8</a:t>
                      </a:r>
                      <a:endParaRPr sz="1100" u="none" strike="noStrike" cap="none"/>
                    </a:p>
                  </a:txBody>
                  <a:tcPr marL="190500" marR="190500" marT="190500" marB="190500" anchor="ctr">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tcPr>
                </a:tc>
                <a:tc>
                  <a:txBody>
                    <a:bodyPr/>
                    <a:lstStyle/>
                    <a:p>
                      <a:pPr marL="0" marR="0" lvl="0" indent="0" algn="ctr" rtl="0">
                        <a:lnSpc>
                          <a:spcPct val="140021"/>
                        </a:lnSpc>
                        <a:spcBef>
                          <a:spcPts val="0"/>
                        </a:spcBef>
                        <a:spcAft>
                          <a:spcPts val="0"/>
                        </a:spcAft>
                        <a:buNone/>
                      </a:pPr>
                      <a:r>
                        <a:rPr lang="en-US" sz="1899" u="none" strike="noStrike" cap="none">
                          <a:solidFill>
                            <a:srgbClr val="FFFFFF"/>
                          </a:solidFill>
                          <a:latin typeface="Arial"/>
                          <a:ea typeface="Arial"/>
                          <a:cs typeface="Arial"/>
                          <a:sym typeface="Arial"/>
                        </a:rPr>
                        <a:t>9</a:t>
                      </a:r>
                      <a:endParaRPr sz="1100" u="none" strike="noStrike" cap="none"/>
                    </a:p>
                  </a:txBody>
                  <a:tcPr marL="190500" marR="190500" marT="190500" marB="190500" anchor="ctr">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tcPr>
                </a:tc>
                <a:extLst>
                  <a:ext uri="{0D108BD9-81ED-4DB2-BD59-A6C34878D82A}">
                    <a16:rowId xmlns:a16="http://schemas.microsoft.com/office/drawing/2014/main" val="10002"/>
                  </a:ext>
                </a:extLst>
              </a:tr>
              <a:tr h="1372025">
                <a:tc>
                  <a:txBody>
                    <a:bodyPr/>
                    <a:lstStyle/>
                    <a:p>
                      <a:pPr marL="0" marR="0" lvl="0" indent="0" algn="ctr" rtl="0">
                        <a:lnSpc>
                          <a:spcPct val="140021"/>
                        </a:lnSpc>
                        <a:spcBef>
                          <a:spcPts val="0"/>
                        </a:spcBef>
                        <a:spcAft>
                          <a:spcPts val="0"/>
                        </a:spcAft>
                        <a:buNone/>
                      </a:pPr>
                      <a:r>
                        <a:rPr lang="en-US" sz="1899" b="1" u="none" strike="noStrike" cap="none">
                          <a:solidFill>
                            <a:srgbClr val="FFFFFF"/>
                          </a:solidFill>
                          <a:latin typeface="Arial"/>
                          <a:ea typeface="Arial"/>
                          <a:cs typeface="Arial"/>
                          <a:sym typeface="Arial"/>
                        </a:rPr>
                        <a:t>Cù Thị Ngọc Quyên</a:t>
                      </a:r>
                      <a:endParaRPr sz="1100" u="none" strike="noStrike" cap="none"/>
                    </a:p>
                  </a:txBody>
                  <a:tcPr marL="190500" marR="190500" marT="190500" marB="190500" anchor="ctr">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tcPr>
                </a:tc>
                <a:tc>
                  <a:txBody>
                    <a:bodyPr/>
                    <a:lstStyle/>
                    <a:p>
                      <a:pPr marL="0" marR="0" lvl="0" indent="0" algn="ctr" rtl="0">
                        <a:lnSpc>
                          <a:spcPct val="140021"/>
                        </a:lnSpc>
                        <a:spcBef>
                          <a:spcPts val="0"/>
                        </a:spcBef>
                        <a:spcAft>
                          <a:spcPts val="0"/>
                        </a:spcAft>
                        <a:buNone/>
                      </a:pPr>
                      <a:r>
                        <a:rPr lang="en-US" sz="1899" u="none" strike="noStrike" cap="none">
                          <a:solidFill>
                            <a:srgbClr val="FFFFFF"/>
                          </a:solidFill>
                          <a:latin typeface="Arial"/>
                          <a:ea typeface="Arial"/>
                          <a:cs typeface="Arial"/>
                          <a:sym typeface="Arial"/>
                        </a:rPr>
                        <a:t>9</a:t>
                      </a:r>
                      <a:endParaRPr sz="1100" u="none" strike="noStrike" cap="none"/>
                    </a:p>
                  </a:txBody>
                  <a:tcPr marL="190500" marR="190500" marT="190500" marB="190500" anchor="ctr">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tcPr>
                </a:tc>
                <a:tc>
                  <a:txBody>
                    <a:bodyPr/>
                    <a:lstStyle/>
                    <a:p>
                      <a:pPr marL="0" marR="0" lvl="0" indent="0" algn="ctr" rtl="0">
                        <a:lnSpc>
                          <a:spcPct val="140021"/>
                        </a:lnSpc>
                        <a:spcBef>
                          <a:spcPts val="0"/>
                        </a:spcBef>
                        <a:spcAft>
                          <a:spcPts val="0"/>
                        </a:spcAft>
                        <a:buNone/>
                      </a:pPr>
                      <a:r>
                        <a:rPr lang="en-US" sz="1899" u="none" strike="noStrike" cap="none">
                          <a:solidFill>
                            <a:srgbClr val="FFFFFF"/>
                          </a:solidFill>
                          <a:latin typeface="Arial"/>
                          <a:ea typeface="Arial"/>
                          <a:cs typeface="Arial"/>
                          <a:sym typeface="Arial"/>
                        </a:rPr>
                        <a:t>9</a:t>
                      </a:r>
                      <a:endParaRPr sz="1100" u="none" strike="noStrike" cap="none"/>
                    </a:p>
                  </a:txBody>
                  <a:tcPr marL="190500" marR="190500" marT="190500" marB="190500" anchor="ctr">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tcPr>
                </a:tc>
                <a:tc>
                  <a:txBody>
                    <a:bodyPr/>
                    <a:lstStyle/>
                    <a:p>
                      <a:pPr marL="0" marR="0" lvl="0" indent="0" algn="ctr" rtl="0">
                        <a:lnSpc>
                          <a:spcPct val="140021"/>
                        </a:lnSpc>
                        <a:spcBef>
                          <a:spcPts val="0"/>
                        </a:spcBef>
                        <a:spcAft>
                          <a:spcPts val="0"/>
                        </a:spcAft>
                        <a:buNone/>
                      </a:pPr>
                      <a:r>
                        <a:rPr lang="en-US" sz="1899" u="none" strike="noStrike" cap="none">
                          <a:solidFill>
                            <a:srgbClr val="FFFFFF"/>
                          </a:solidFill>
                          <a:latin typeface="Arial"/>
                          <a:ea typeface="Arial"/>
                          <a:cs typeface="Arial"/>
                          <a:sym typeface="Arial"/>
                        </a:rPr>
                        <a:t>-</a:t>
                      </a:r>
                      <a:endParaRPr sz="1100" u="none" strike="noStrike" cap="none"/>
                    </a:p>
                  </a:txBody>
                  <a:tcPr marL="190500" marR="190500" marT="190500" marB="190500" anchor="ctr">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tcPr>
                </a:tc>
                <a:tc>
                  <a:txBody>
                    <a:bodyPr/>
                    <a:lstStyle/>
                    <a:p>
                      <a:pPr marL="0" marR="0" lvl="0" indent="0" algn="ctr" rtl="0">
                        <a:lnSpc>
                          <a:spcPct val="140021"/>
                        </a:lnSpc>
                        <a:spcBef>
                          <a:spcPts val="0"/>
                        </a:spcBef>
                        <a:spcAft>
                          <a:spcPts val="0"/>
                        </a:spcAft>
                        <a:buNone/>
                      </a:pPr>
                      <a:r>
                        <a:rPr lang="en-US" sz="1899" u="none" strike="noStrike" cap="none">
                          <a:solidFill>
                            <a:srgbClr val="FFFFFF"/>
                          </a:solidFill>
                          <a:latin typeface="Arial"/>
                          <a:ea typeface="Arial"/>
                          <a:cs typeface="Arial"/>
                          <a:sym typeface="Arial"/>
                        </a:rPr>
                        <a:t>10</a:t>
                      </a:r>
                      <a:endParaRPr sz="1100" u="none" strike="noStrike" cap="none"/>
                    </a:p>
                  </a:txBody>
                  <a:tcPr marL="190500" marR="190500" marT="190500" marB="190500" anchor="ctr">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tcPr>
                </a:tc>
                <a:tc>
                  <a:txBody>
                    <a:bodyPr/>
                    <a:lstStyle/>
                    <a:p>
                      <a:pPr marL="0" marR="0" lvl="0" indent="0" algn="ctr" rtl="0">
                        <a:lnSpc>
                          <a:spcPct val="140021"/>
                        </a:lnSpc>
                        <a:spcBef>
                          <a:spcPts val="0"/>
                        </a:spcBef>
                        <a:spcAft>
                          <a:spcPts val="0"/>
                        </a:spcAft>
                        <a:buNone/>
                      </a:pPr>
                      <a:r>
                        <a:rPr lang="en-US" sz="1899" u="none" strike="noStrike" cap="none">
                          <a:solidFill>
                            <a:srgbClr val="FFFFFF"/>
                          </a:solidFill>
                          <a:latin typeface="Arial"/>
                          <a:ea typeface="Arial"/>
                          <a:cs typeface="Arial"/>
                          <a:sym typeface="Arial"/>
                        </a:rPr>
                        <a:t>8</a:t>
                      </a:r>
                      <a:endParaRPr sz="1100" u="none" strike="noStrike" cap="none"/>
                    </a:p>
                  </a:txBody>
                  <a:tcPr marL="190500" marR="190500" marT="190500" marB="190500" anchor="ctr">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tcPr>
                </a:tc>
                <a:tc>
                  <a:txBody>
                    <a:bodyPr/>
                    <a:lstStyle/>
                    <a:p>
                      <a:pPr marL="0" marR="0" lvl="0" indent="0" algn="ctr" rtl="0">
                        <a:lnSpc>
                          <a:spcPct val="140021"/>
                        </a:lnSpc>
                        <a:spcBef>
                          <a:spcPts val="0"/>
                        </a:spcBef>
                        <a:spcAft>
                          <a:spcPts val="0"/>
                        </a:spcAft>
                        <a:buNone/>
                      </a:pPr>
                      <a:r>
                        <a:rPr lang="en-US" sz="1899" u="none" strike="noStrike" cap="none">
                          <a:solidFill>
                            <a:srgbClr val="FFFFFF"/>
                          </a:solidFill>
                          <a:latin typeface="Arial"/>
                          <a:ea typeface="Arial"/>
                          <a:cs typeface="Arial"/>
                          <a:sym typeface="Arial"/>
                        </a:rPr>
                        <a:t>9</a:t>
                      </a:r>
                      <a:endParaRPr sz="1100" u="none" strike="noStrike" cap="none"/>
                    </a:p>
                  </a:txBody>
                  <a:tcPr marL="190500" marR="190500" marT="190500" marB="190500" anchor="ctr">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tcPr>
                </a:tc>
                <a:extLst>
                  <a:ext uri="{0D108BD9-81ED-4DB2-BD59-A6C34878D82A}">
                    <a16:rowId xmlns:a16="http://schemas.microsoft.com/office/drawing/2014/main" val="10003"/>
                  </a:ext>
                </a:extLst>
              </a:tr>
              <a:tr h="1372025">
                <a:tc>
                  <a:txBody>
                    <a:bodyPr/>
                    <a:lstStyle/>
                    <a:p>
                      <a:pPr marL="0" marR="0" lvl="0" indent="0" algn="ctr" rtl="0">
                        <a:lnSpc>
                          <a:spcPct val="140021"/>
                        </a:lnSpc>
                        <a:spcBef>
                          <a:spcPts val="0"/>
                        </a:spcBef>
                        <a:spcAft>
                          <a:spcPts val="0"/>
                        </a:spcAft>
                        <a:buNone/>
                      </a:pPr>
                      <a:r>
                        <a:rPr lang="en-US" sz="1899" b="1" u="none" strike="noStrike" cap="none">
                          <a:solidFill>
                            <a:srgbClr val="FFFFFF"/>
                          </a:solidFill>
                          <a:latin typeface="Arial"/>
                          <a:ea typeface="Arial"/>
                          <a:cs typeface="Arial"/>
                          <a:sym typeface="Arial"/>
                        </a:rPr>
                        <a:t>Dương Thị Thanh Mai</a:t>
                      </a:r>
                      <a:endParaRPr sz="1100" u="none" strike="noStrike" cap="none"/>
                    </a:p>
                  </a:txBody>
                  <a:tcPr marL="190500" marR="190500" marT="190500" marB="190500" anchor="ctr">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tcPr>
                </a:tc>
                <a:tc>
                  <a:txBody>
                    <a:bodyPr/>
                    <a:lstStyle/>
                    <a:p>
                      <a:pPr marL="0" marR="0" lvl="0" indent="0" algn="ctr" rtl="0">
                        <a:lnSpc>
                          <a:spcPct val="140021"/>
                        </a:lnSpc>
                        <a:spcBef>
                          <a:spcPts val="0"/>
                        </a:spcBef>
                        <a:spcAft>
                          <a:spcPts val="0"/>
                        </a:spcAft>
                        <a:buNone/>
                      </a:pPr>
                      <a:r>
                        <a:rPr lang="en-US" sz="1899" u="none" strike="noStrike" cap="none">
                          <a:solidFill>
                            <a:srgbClr val="FFFFFF"/>
                          </a:solidFill>
                          <a:latin typeface="Arial"/>
                          <a:ea typeface="Arial"/>
                          <a:cs typeface="Arial"/>
                          <a:sym typeface="Arial"/>
                        </a:rPr>
                        <a:t>9</a:t>
                      </a:r>
                      <a:endParaRPr sz="1100" u="none" strike="noStrike" cap="none"/>
                    </a:p>
                  </a:txBody>
                  <a:tcPr marL="190500" marR="190500" marT="190500" marB="190500" anchor="ctr">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tcPr>
                </a:tc>
                <a:tc>
                  <a:txBody>
                    <a:bodyPr/>
                    <a:lstStyle/>
                    <a:p>
                      <a:pPr marL="0" marR="0" lvl="0" indent="0" algn="ctr" rtl="0">
                        <a:lnSpc>
                          <a:spcPct val="140021"/>
                        </a:lnSpc>
                        <a:spcBef>
                          <a:spcPts val="0"/>
                        </a:spcBef>
                        <a:spcAft>
                          <a:spcPts val="0"/>
                        </a:spcAft>
                        <a:buNone/>
                      </a:pPr>
                      <a:r>
                        <a:rPr lang="en-US" sz="1899" u="none" strike="noStrike" cap="none">
                          <a:solidFill>
                            <a:srgbClr val="FFFFFF"/>
                          </a:solidFill>
                          <a:latin typeface="Arial"/>
                          <a:ea typeface="Arial"/>
                          <a:cs typeface="Arial"/>
                          <a:sym typeface="Arial"/>
                        </a:rPr>
                        <a:t>9</a:t>
                      </a:r>
                      <a:endParaRPr sz="1100" u="none" strike="noStrike" cap="none"/>
                    </a:p>
                  </a:txBody>
                  <a:tcPr marL="190500" marR="190500" marT="190500" marB="190500" anchor="ctr">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tcPr>
                </a:tc>
                <a:tc>
                  <a:txBody>
                    <a:bodyPr/>
                    <a:lstStyle/>
                    <a:p>
                      <a:pPr marL="0" marR="0" lvl="0" indent="0" algn="ctr" rtl="0">
                        <a:lnSpc>
                          <a:spcPct val="140021"/>
                        </a:lnSpc>
                        <a:spcBef>
                          <a:spcPts val="0"/>
                        </a:spcBef>
                        <a:spcAft>
                          <a:spcPts val="0"/>
                        </a:spcAft>
                        <a:buNone/>
                      </a:pPr>
                      <a:r>
                        <a:rPr lang="en-US" sz="1899" u="none" strike="noStrike" cap="none">
                          <a:solidFill>
                            <a:srgbClr val="FFFFFF"/>
                          </a:solidFill>
                          <a:latin typeface="Arial"/>
                          <a:ea typeface="Arial"/>
                          <a:cs typeface="Arial"/>
                          <a:sym typeface="Arial"/>
                        </a:rPr>
                        <a:t>9</a:t>
                      </a:r>
                      <a:endParaRPr sz="1100" u="none" strike="noStrike" cap="none"/>
                    </a:p>
                  </a:txBody>
                  <a:tcPr marL="190500" marR="190500" marT="190500" marB="190500" anchor="ctr">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tcPr>
                </a:tc>
                <a:tc>
                  <a:txBody>
                    <a:bodyPr/>
                    <a:lstStyle/>
                    <a:p>
                      <a:pPr marL="0" marR="0" lvl="0" indent="0" algn="ctr" rtl="0">
                        <a:lnSpc>
                          <a:spcPct val="140021"/>
                        </a:lnSpc>
                        <a:spcBef>
                          <a:spcPts val="0"/>
                        </a:spcBef>
                        <a:spcAft>
                          <a:spcPts val="0"/>
                        </a:spcAft>
                        <a:buNone/>
                      </a:pPr>
                      <a:r>
                        <a:rPr lang="en-US" sz="1899" u="none" strike="noStrike" cap="none">
                          <a:solidFill>
                            <a:srgbClr val="FFFFFF"/>
                          </a:solidFill>
                          <a:latin typeface="Arial"/>
                          <a:ea typeface="Arial"/>
                          <a:cs typeface="Arial"/>
                          <a:sym typeface="Arial"/>
                        </a:rPr>
                        <a:t>-</a:t>
                      </a:r>
                      <a:endParaRPr sz="1100" u="none" strike="noStrike" cap="none"/>
                    </a:p>
                  </a:txBody>
                  <a:tcPr marL="190500" marR="190500" marT="190500" marB="190500" anchor="ctr">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tcPr>
                </a:tc>
                <a:tc>
                  <a:txBody>
                    <a:bodyPr/>
                    <a:lstStyle/>
                    <a:p>
                      <a:pPr marL="0" marR="0" lvl="0" indent="0" algn="ctr" rtl="0">
                        <a:lnSpc>
                          <a:spcPct val="140021"/>
                        </a:lnSpc>
                        <a:spcBef>
                          <a:spcPts val="0"/>
                        </a:spcBef>
                        <a:spcAft>
                          <a:spcPts val="0"/>
                        </a:spcAft>
                        <a:buNone/>
                      </a:pPr>
                      <a:r>
                        <a:rPr lang="en-US" sz="1899" u="none" strike="noStrike" cap="none">
                          <a:solidFill>
                            <a:srgbClr val="FFFFFF"/>
                          </a:solidFill>
                          <a:latin typeface="Arial"/>
                          <a:ea typeface="Arial"/>
                          <a:cs typeface="Arial"/>
                          <a:sym typeface="Arial"/>
                        </a:rPr>
                        <a:t>8</a:t>
                      </a:r>
                      <a:endParaRPr sz="1100" u="none" strike="noStrike" cap="none"/>
                    </a:p>
                  </a:txBody>
                  <a:tcPr marL="190500" marR="190500" marT="190500" marB="190500" anchor="ctr">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tcPr>
                </a:tc>
                <a:tc>
                  <a:txBody>
                    <a:bodyPr/>
                    <a:lstStyle/>
                    <a:p>
                      <a:pPr marL="0" marR="0" lvl="0" indent="0" algn="ctr" rtl="0">
                        <a:lnSpc>
                          <a:spcPct val="140021"/>
                        </a:lnSpc>
                        <a:spcBef>
                          <a:spcPts val="0"/>
                        </a:spcBef>
                        <a:spcAft>
                          <a:spcPts val="0"/>
                        </a:spcAft>
                        <a:buNone/>
                      </a:pPr>
                      <a:r>
                        <a:rPr lang="en-US" sz="1899" u="none" strike="noStrike" cap="none">
                          <a:solidFill>
                            <a:srgbClr val="FFFFFF"/>
                          </a:solidFill>
                          <a:latin typeface="Arial"/>
                          <a:ea typeface="Arial"/>
                          <a:cs typeface="Arial"/>
                          <a:sym typeface="Arial"/>
                        </a:rPr>
                        <a:t>8.75</a:t>
                      </a:r>
                      <a:endParaRPr sz="1100" u="none" strike="noStrike" cap="none"/>
                    </a:p>
                  </a:txBody>
                  <a:tcPr marL="190500" marR="190500" marT="190500" marB="190500" anchor="ctr">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tcPr>
                </a:tc>
                <a:extLst>
                  <a:ext uri="{0D108BD9-81ED-4DB2-BD59-A6C34878D82A}">
                    <a16:rowId xmlns:a16="http://schemas.microsoft.com/office/drawing/2014/main" val="10004"/>
                  </a:ext>
                </a:extLst>
              </a:tr>
              <a:tr h="1131500">
                <a:tc>
                  <a:txBody>
                    <a:bodyPr/>
                    <a:lstStyle/>
                    <a:p>
                      <a:pPr marL="0" marR="0" lvl="0" indent="0" algn="ctr" rtl="0">
                        <a:lnSpc>
                          <a:spcPct val="140021"/>
                        </a:lnSpc>
                        <a:spcBef>
                          <a:spcPts val="0"/>
                        </a:spcBef>
                        <a:spcAft>
                          <a:spcPts val="0"/>
                        </a:spcAft>
                        <a:buNone/>
                      </a:pPr>
                      <a:r>
                        <a:rPr lang="en-US" sz="1899" b="1" u="none" strike="noStrike" cap="none">
                          <a:solidFill>
                            <a:srgbClr val="FFFFFF"/>
                          </a:solidFill>
                          <a:latin typeface="Arial"/>
                          <a:ea typeface="Arial"/>
                          <a:cs typeface="Arial"/>
                          <a:sym typeface="Arial"/>
                        </a:rPr>
                        <a:t>Nguyễn Thị Cẩm Nhung</a:t>
                      </a:r>
                      <a:endParaRPr sz="1100" u="none" strike="noStrike" cap="none"/>
                    </a:p>
                  </a:txBody>
                  <a:tcPr marL="190500" marR="190500" marT="190500" marB="190500" anchor="ctr">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tcPr>
                </a:tc>
                <a:tc>
                  <a:txBody>
                    <a:bodyPr/>
                    <a:lstStyle/>
                    <a:p>
                      <a:pPr marL="0" marR="0" lvl="0" indent="0" algn="ctr" rtl="0">
                        <a:lnSpc>
                          <a:spcPct val="140021"/>
                        </a:lnSpc>
                        <a:spcBef>
                          <a:spcPts val="0"/>
                        </a:spcBef>
                        <a:spcAft>
                          <a:spcPts val="0"/>
                        </a:spcAft>
                        <a:buNone/>
                      </a:pPr>
                      <a:r>
                        <a:rPr lang="en-US" sz="1899" u="none" strike="noStrike" cap="none">
                          <a:solidFill>
                            <a:srgbClr val="FFFFFF"/>
                          </a:solidFill>
                          <a:latin typeface="Arial"/>
                          <a:ea typeface="Arial"/>
                          <a:cs typeface="Arial"/>
                          <a:sym typeface="Arial"/>
                        </a:rPr>
                        <a:t>9</a:t>
                      </a:r>
                      <a:endParaRPr sz="1100" u="none" strike="noStrike" cap="none"/>
                    </a:p>
                  </a:txBody>
                  <a:tcPr marL="190500" marR="190500" marT="190500" marB="190500" anchor="ctr">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tcPr>
                </a:tc>
                <a:tc>
                  <a:txBody>
                    <a:bodyPr/>
                    <a:lstStyle/>
                    <a:p>
                      <a:pPr marL="0" marR="0" lvl="0" indent="0" algn="ctr" rtl="0">
                        <a:lnSpc>
                          <a:spcPct val="140021"/>
                        </a:lnSpc>
                        <a:spcBef>
                          <a:spcPts val="0"/>
                        </a:spcBef>
                        <a:spcAft>
                          <a:spcPts val="0"/>
                        </a:spcAft>
                        <a:buNone/>
                      </a:pPr>
                      <a:r>
                        <a:rPr lang="en-US" sz="1899" u="none" strike="noStrike" cap="none">
                          <a:solidFill>
                            <a:srgbClr val="FFFFFF"/>
                          </a:solidFill>
                          <a:latin typeface="Arial"/>
                          <a:ea typeface="Arial"/>
                          <a:cs typeface="Arial"/>
                          <a:sym typeface="Arial"/>
                        </a:rPr>
                        <a:t>9</a:t>
                      </a:r>
                      <a:endParaRPr sz="1100" u="none" strike="noStrike" cap="none"/>
                    </a:p>
                  </a:txBody>
                  <a:tcPr marL="190500" marR="190500" marT="190500" marB="190500" anchor="ctr">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tcPr>
                </a:tc>
                <a:tc>
                  <a:txBody>
                    <a:bodyPr/>
                    <a:lstStyle/>
                    <a:p>
                      <a:pPr marL="0" marR="0" lvl="0" indent="0" algn="ctr" rtl="0">
                        <a:lnSpc>
                          <a:spcPct val="140021"/>
                        </a:lnSpc>
                        <a:spcBef>
                          <a:spcPts val="0"/>
                        </a:spcBef>
                        <a:spcAft>
                          <a:spcPts val="0"/>
                        </a:spcAft>
                        <a:buNone/>
                      </a:pPr>
                      <a:r>
                        <a:rPr lang="en-US" sz="1899" u="none" strike="noStrike" cap="none">
                          <a:solidFill>
                            <a:srgbClr val="FFFFFF"/>
                          </a:solidFill>
                          <a:latin typeface="Arial"/>
                          <a:ea typeface="Arial"/>
                          <a:cs typeface="Arial"/>
                          <a:sym typeface="Arial"/>
                        </a:rPr>
                        <a:t>9</a:t>
                      </a:r>
                      <a:endParaRPr sz="1100" u="none" strike="noStrike" cap="none"/>
                    </a:p>
                  </a:txBody>
                  <a:tcPr marL="190500" marR="190500" marT="190500" marB="190500" anchor="ctr">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tcPr>
                </a:tc>
                <a:tc>
                  <a:txBody>
                    <a:bodyPr/>
                    <a:lstStyle/>
                    <a:p>
                      <a:pPr marL="0" marR="0" lvl="0" indent="0" algn="ctr" rtl="0">
                        <a:lnSpc>
                          <a:spcPct val="140021"/>
                        </a:lnSpc>
                        <a:spcBef>
                          <a:spcPts val="0"/>
                        </a:spcBef>
                        <a:spcAft>
                          <a:spcPts val="0"/>
                        </a:spcAft>
                        <a:buNone/>
                      </a:pPr>
                      <a:r>
                        <a:rPr lang="en-US" sz="1899" u="none" strike="noStrike" cap="none">
                          <a:solidFill>
                            <a:srgbClr val="FFFFFF"/>
                          </a:solidFill>
                          <a:latin typeface="Arial"/>
                          <a:ea typeface="Arial"/>
                          <a:cs typeface="Arial"/>
                          <a:sym typeface="Arial"/>
                        </a:rPr>
                        <a:t>10</a:t>
                      </a:r>
                      <a:endParaRPr sz="1100" u="none" strike="noStrike" cap="none"/>
                    </a:p>
                  </a:txBody>
                  <a:tcPr marL="190500" marR="190500" marT="190500" marB="190500" anchor="ctr">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tcPr>
                </a:tc>
                <a:tc>
                  <a:txBody>
                    <a:bodyPr/>
                    <a:lstStyle/>
                    <a:p>
                      <a:pPr marL="0" marR="0" lvl="0" indent="0" algn="ctr" rtl="0">
                        <a:lnSpc>
                          <a:spcPct val="140021"/>
                        </a:lnSpc>
                        <a:spcBef>
                          <a:spcPts val="0"/>
                        </a:spcBef>
                        <a:spcAft>
                          <a:spcPts val="0"/>
                        </a:spcAft>
                        <a:buNone/>
                      </a:pPr>
                      <a:r>
                        <a:rPr lang="en-US" sz="1899" u="none" strike="noStrike" cap="none">
                          <a:solidFill>
                            <a:srgbClr val="FFFFFF"/>
                          </a:solidFill>
                          <a:latin typeface="Arial"/>
                          <a:ea typeface="Arial"/>
                          <a:cs typeface="Arial"/>
                          <a:sym typeface="Arial"/>
                        </a:rPr>
                        <a:t>-</a:t>
                      </a:r>
                      <a:endParaRPr sz="1100" u="none" strike="noStrike" cap="none"/>
                    </a:p>
                  </a:txBody>
                  <a:tcPr marL="190500" marR="190500" marT="190500" marB="190500" anchor="ctr">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tcPr>
                </a:tc>
                <a:tc>
                  <a:txBody>
                    <a:bodyPr/>
                    <a:lstStyle/>
                    <a:p>
                      <a:pPr marL="0" marR="0" lvl="0" indent="0" algn="ctr" rtl="0">
                        <a:lnSpc>
                          <a:spcPct val="140021"/>
                        </a:lnSpc>
                        <a:spcBef>
                          <a:spcPts val="0"/>
                        </a:spcBef>
                        <a:spcAft>
                          <a:spcPts val="0"/>
                        </a:spcAft>
                        <a:buNone/>
                      </a:pPr>
                      <a:r>
                        <a:rPr lang="en-US" sz="1899" u="none" strike="noStrike" cap="none">
                          <a:solidFill>
                            <a:srgbClr val="FFFFFF"/>
                          </a:solidFill>
                          <a:latin typeface="Arial"/>
                          <a:ea typeface="Arial"/>
                          <a:cs typeface="Arial"/>
                          <a:sym typeface="Arial"/>
                        </a:rPr>
                        <a:t>9,25</a:t>
                      </a:r>
                      <a:endParaRPr sz="1100" u="none" strike="noStrike" cap="none"/>
                    </a:p>
                  </a:txBody>
                  <a:tcPr marL="190500" marR="190500" marT="190500" marB="190500" anchor="ctr">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
        <p:nvSpPr>
          <p:cNvPr id="466" name="Google Shape;466;p28"/>
          <p:cNvSpPr/>
          <p:nvPr/>
        </p:nvSpPr>
        <p:spPr>
          <a:xfrm>
            <a:off x="16701560" y="45455"/>
            <a:ext cx="1365818" cy="1514516"/>
          </a:xfrm>
          <a:custGeom>
            <a:avLst/>
            <a:gdLst/>
            <a:ahLst/>
            <a:cxnLst/>
            <a:rect l="l" t="t" r="r" b="b"/>
            <a:pathLst>
              <a:path w="1365818" h="1514516" extrusionOk="0">
                <a:moveTo>
                  <a:pt x="0" y="0"/>
                </a:moveTo>
                <a:lnTo>
                  <a:pt x="1365818" y="0"/>
                </a:lnTo>
                <a:lnTo>
                  <a:pt x="1365818" y="1514516"/>
                </a:lnTo>
                <a:lnTo>
                  <a:pt x="0" y="1514516"/>
                </a:lnTo>
                <a:lnTo>
                  <a:pt x="0" y="0"/>
                </a:lnTo>
                <a:close/>
              </a:path>
            </a:pathLst>
          </a:custGeom>
          <a:blipFill rotWithShape="1">
            <a:blip r:embed="rId3">
              <a:alphaModFix/>
            </a:blip>
            <a:stretch>
              <a:fillRect/>
            </a:stretch>
          </a:blipFill>
          <a:ln>
            <a:noFill/>
          </a:ln>
        </p:spPr>
        <p:txBody>
          <a:bodyPr/>
          <a:lstStyle/>
          <a:p>
            <a:endParaRPr 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gradFill>
          <a:gsLst>
            <a:gs pos="0">
              <a:srgbClr val="254E9D"/>
            </a:gs>
            <a:gs pos="100000">
              <a:srgbClr val="12316D"/>
            </a:gs>
          </a:gsLst>
          <a:path path="circle">
            <a:fillToRect l="50000" t="50000" r="50000" b="50000"/>
          </a:path>
          <a:tileRect/>
        </a:gradFill>
        <a:effectLst/>
      </p:bgPr>
    </p:bg>
    <p:spTree>
      <p:nvGrpSpPr>
        <p:cNvPr id="1" name="Shape 470"/>
        <p:cNvGrpSpPr/>
        <p:nvPr/>
      </p:nvGrpSpPr>
      <p:grpSpPr>
        <a:xfrm>
          <a:off x="0" y="0"/>
          <a:ext cx="0" cy="0"/>
          <a:chOff x="0" y="0"/>
          <a:chExt cx="0" cy="0"/>
        </a:xfrm>
      </p:grpSpPr>
      <p:grpSp>
        <p:nvGrpSpPr>
          <p:cNvPr id="471" name="Google Shape;471;p29"/>
          <p:cNvGrpSpPr/>
          <p:nvPr/>
        </p:nvGrpSpPr>
        <p:grpSpPr>
          <a:xfrm>
            <a:off x="0" y="8253844"/>
            <a:ext cx="1929791" cy="2033156"/>
            <a:chOff x="0" y="-38100"/>
            <a:chExt cx="508258" cy="535481"/>
          </a:xfrm>
        </p:grpSpPr>
        <p:sp>
          <p:nvSpPr>
            <p:cNvPr id="472" name="Google Shape;472;p29"/>
            <p:cNvSpPr/>
            <p:nvPr/>
          </p:nvSpPr>
          <p:spPr>
            <a:xfrm>
              <a:off x="0" y="0"/>
              <a:ext cx="508258" cy="497381"/>
            </a:xfrm>
            <a:custGeom>
              <a:avLst/>
              <a:gdLst/>
              <a:ahLst/>
              <a:cxnLst/>
              <a:rect l="l" t="t" r="r" b="b"/>
              <a:pathLst>
                <a:path w="508258" h="497381" extrusionOk="0">
                  <a:moveTo>
                    <a:pt x="0" y="0"/>
                  </a:moveTo>
                  <a:lnTo>
                    <a:pt x="508258" y="0"/>
                  </a:lnTo>
                  <a:lnTo>
                    <a:pt x="508258" y="497381"/>
                  </a:lnTo>
                  <a:lnTo>
                    <a:pt x="0" y="497381"/>
                  </a:lnTo>
                  <a:close/>
                </a:path>
              </a:pathLst>
            </a:custGeom>
            <a:solidFill>
              <a:srgbClr val="FCFDFD"/>
            </a:solidFill>
            <a:ln>
              <a:noFill/>
            </a:ln>
          </p:spPr>
          <p:txBody>
            <a:bodyPr/>
            <a:lstStyle/>
            <a:p>
              <a:endParaRPr lang="en-US"/>
            </a:p>
          </p:txBody>
        </p:sp>
        <p:sp>
          <p:nvSpPr>
            <p:cNvPr id="473" name="Google Shape;473;p29"/>
            <p:cNvSpPr txBox="1"/>
            <p:nvPr/>
          </p:nvSpPr>
          <p:spPr>
            <a:xfrm>
              <a:off x="0" y="-38100"/>
              <a:ext cx="508258" cy="535481"/>
            </a:xfrm>
            <a:prstGeom prst="rect">
              <a:avLst/>
            </a:prstGeom>
            <a:noFill/>
            <a:ln>
              <a:noFill/>
            </a:ln>
          </p:spPr>
          <p:txBody>
            <a:bodyPr spcFirstLastPara="1" wrap="square" lIns="50800" tIns="50800" rIns="50800" bIns="50800" anchor="ctr" anchorCtr="0">
              <a:noAutofit/>
            </a:bodyPr>
            <a:lstStyle/>
            <a:p>
              <a:pPr marL="0" marR="0" lvl="0" indent="0" algn="ctr" rtl="0">
                <a:lnSpc>
                  <a:spcPct val="147722"/>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grpSp>
        <p:nvGrpSpPr>
          <p:cNvPr id="474" name="Google Shape;474;p29"/>
          <p:cNvGrpSpPr/>
          <p:nvPr/>
        </p:nvGrpSpPr>
        <p:grpSpPr>
          <a:xfrm>
            <a:off x="1929791" y="7226983"/>
            <a:ext cx="869386" cy="1171522"/>
            <a:chOff x="0" y="-38100"/>
            <a:chExt cx="228974" cy="308549"/>
          </a:xfrm>
        </p:grpSpPr>
        <p:sp>
          <p:nvSpPr>
            <p:cNvPr id="475" name="Google Shape;475;p29"/>
            <p:cNvSpPr/>
            <p:nvPr/>
          </p:nvSpPr>
          <p:spPr>
            <a:xfrm>
              <a:off x="0" y="0"/>
              <a:ext cx="228974" cy="270449"/>
            </a:xfrm>
            <a:custGeom>
              <a:avLst/>
              <a:gdLst/>
              <a:ahLst/>
              <a:cxnLst/>
              <a:rect l="l" t="t" r="r" b="b"/>
              <a:pathLst>
                <a:path w="228974" h="270449" extrusionOk="0">
                  <a:moveTo>
                    <a:pt x="0" y="0"/>
                  </a:moveTo>
                  <a:lnTo>
                    <a:pt x="228974" y="0"/>
                  </a:lnTo>
                  <a:lnTo>
                    <a:pt x="228974" y="270449"/>
                  </a:lnTo>
                  <a:lnTo>
                    <a:pt x="0" y="270449"/>
                  </a:lnTo>
                  <a:close/>
                </a:path>
              </a:pathLst>
            </a:custGeom>
            <a:solidFill>
              <a:srgbClr val="FCFDFD"/>
            </a:solidFill>
            <a:ln>
              <a:noFill/>
            </a:ln>
          </p:spPr>
          <p:txBody>
            <a:bodyPr/>
            <a:lstStyle/>
            <a:p>
              <a:endParaRPr lang="en-US"/>
            </a:p>
          </p:txBody>
        </p:sp>
        <p:sp>
          <p:nvSpPr>
            <p:cNvPr id="476" name="Google Shape;476;p29"/>
            <p:cNvSpPr txBox="1"/>
            <p:nvPr/>
          </p:nvSpPr>
          <p:spPr>
            <a:xfrm>
              <a:off x="0" y="-38100"/>
              <a:ext cx="228974" cy="308549"/>
            </a:xfrm>
            <a:prstGeom prst="rect">
              <a:avLst/>
            </a:prstGeom>
            <a:noFill/>
            <a:ln>
              <a:noFill/>
            </a:ln>
          </p:spPr>
          <p:txBody>
            <a:bodyPr spcFirstLastPara="1" wrap="square" lIns="50800" tIns="50800" rIns="50800" bIns="50800" anchor="ctr" anchorCtr="0">
              <a:noAutofit/>
            </a:bodyPr>
            <a:lstStyle/>
            <a:p>
              <a:pPr marL="0" marR="0" lvl="0" indent="0" algn="ctr" rtl="0">
                <a:lnSpc>
                  <a:spcPct val="147722"/>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grpSp>
        <p:nvGrpSpPr>
          <p:cNvPr id="477" name="Google Shape;477;p29"/>
          <p:cNvGrpSpPr/>
          <p:nvPr/>
        </p:nvGrpSpPr>
        <p:grpSpPr>
          <a:xfrm rot="10800000">
            <a:off x="16358209" y="0"/>
            <a:ext cx="1929791" cy="2033156"/>
            <a:chOff x="0" y="-38100"/>
            <a:chExt cx="508258" cy="535481"/>
          </a:xfrm>
        </p:grpSpPr>
        <p:sp>
          <p:nvSpPr>
            <p:cNvPr id="478" name="Google Shape;478;p29"/>
            <p:cNvSpPr/>
            <p:nvPr/>
          </p:nvSpPr>
          <p:spPr>
            <a:xfrm>
              <a:off x="0" y="0"/>
              <a:ext cx="508258" cy="497381"/>
            </a:xfrm>
            <a:custGeom>
              <a:avLst/>
              <a:gdLst/>
              <a:ahLst/>
              <a:cxnLst/>
              <a:rect l="l" t="t" r="r" b="b"/>
              <a:pathLst>
                <a:path w="508258" h="497381" extrusionOk="0">
                  <a:moveTo>
                    <a:pt x="0" y="0"/>
                  </a:moveTo>
                  <a:lnTo>
                    <a:pt x="508258" y="0"/>
                  </a:lnTo>
                  <a:lnTo>
                    <a:pt x="508258" y="497381"/>
                  </a:lnTo>
                  <a:lnTo>
                    <a:pt x="0" y="497381"/>
                  </a:lnTo>
                  <a:close/>
                </a:path>
              </a:pathLst>
            </a:custGeom>
            <a:solidFill>
              <a:srgbClr val="FCFDFD"/>
            </a:solidFill>
            <a:ln>
              <a:noFill/>
            </a:ln>
          </p:spPr>
          <p:txBody>
            <a:bodyPr/>
            <a:lstStyle/>
            <a:p>
              <a:endParaRPr lang="en-US"/>
            </a:p>
          </p:txBody>
        </p:sp>
        <p:sp>
          <p:nvSpPr>
            <p:cNvPr id="479" name="Google Shape;479;p29"/>
            <p:cNvSpPr txBox="1"/>
            <p:nvPr/>
          </p:nvSpPr>
          <p:spPr>
            <a:xfrm>
              <a:off x="0" y="-38100"/>
              <a:ext cx="508258" cy="535481"/>
            </a:xfrm>
            <a:prstGeom prst="rect">
              <a:avLst/>
            </a:prstGeom>
            <a:noFill/>
            <a:ln>
              <a:noFill/>
            </a:ln>
          </p:spPr>
          <p:txBody>
            <a:bodyPr spcFirstLastPara="1" wrap="square" lIns="50800" tIns="50800" rIns="50800" bIns="50800" anchor="ctr" anchorCtr="0">
              <a:noAutofit/>
            </a:bodyPr>
            <a:lstStyle/>
            <a:p>
              <a:pPr marL="0" marR="0" lvl="0" indent="0" algn="ctr" rtl="0">
                <a:lnSpc>
                  <a:spcPct val="147722"/>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grpSp>
        <p:nvGrpSpPr>
          <p:cNvPr id="480" name="Google Shape;480;p29"/>
          <p:cNvGrpSpPr/>
          <p:nvPr/>
        </p:nvGrpSpPr>
        <p:grpSpPr>
          <a:xfrm rot="10800000">
            <a:off x="15488823" y="1888495"/>
            <a:ext cx="869386" cy="1171522"/>
            <a:chOff x="0" y="-38100"/>
            <a:chExt cx="228974" cy="308549"/>
          </a:xfrm>
        </p:grpSpPr>
        <p:sp>
          <p:nvSpPr>
            <p:cNvPr id="481" name="Google Shape;481;p29"/>
            <p:cNvSpPr/>
            <p:nvPr/>
          </p:nvSpPr>
          <p:spPr>
            <a:xfrm>
              <a:off x="0" y="0"/>
              <a:ext cx="228974" cy="270449"/>
            </a:xfrm>
            <a:custGeom>
              <a:avLst/>
              <a:gdLst/>
              <a:ahLst/>
              <a:cxnLst/>
              <a:rect l="l" t="t" r="r" b="b"/>
              <a:pathLst>
                <a:path w="228974" h="270449" extrusionOk="0">
                  <a:moveTo>
                    <a:pt x="0" y="0"/>
                  </a:moveTo>
                  <a:lnTo>
                    <a:pt x="228974" y="0"/>
                  </a:lnTo>
                  <a:lnTo>
                    <a:pt x="228974" y="270449"/>
                  </a:lnTo>
                  <a:lnTo>
                    <a:pt x="0" y="270449"/>
                  </a:lnTo>
                  <a:close/>
                </a:path>
              </a:pathLst>
            </a:custGeom>
            <a:solidFill>
              <a:srgbClr val="FCFDFD"/>
            </a:solidFill>
            <a:ln>
              <a:noFill/>
            </a:ln>
          </p:spPr>
          <p:txBody>
            <a:bodyPr/>
            <a:lstStyle/>
            <a:p>
              <a:endParaRPr lang="en-US"/>
            </a:p>
          </p:txBody>
        </p:sp>
        <p:sp>
          <p:nvSpPr>
            <p:cNvPr id="482" name="Google Shape;482;p29"/>
            <p:cNvSpPr txBox="1"/>
            <p:nvPr/>
          </p:nvSpPr>
          <p:spPr>
            <a:xfrm>
              <a:off x="0" y="-38100"/>
              <a:ext cx="228974" cy="308549"/>
            </a:xfrm>
            <a:prstGeom prst="rect">
              <a:avLst/>
            </a:prstGeom>
            <a:noFill/>
            <a:ln>
              <a:noFill/>
            </a:ln>
          </p:spPr>
          <p:txBody>
            <a:bodyPr spcFirstLastPara="1" wrap="square" lIns="50800" tIns="50800" rIns="50800" bIns="50800" anchor="ctr" anchorCtr="0">
              <a:noAutofit/>
            </a:bodyPr>
            <a:lstStyle/>
            <a:p>
              <a:pPr marL="0" marR="0" lvl="0" indent="0" algn="ctr" rtl="0">
                <a:lnSpc>
                  <a:spcPct val="147722"/>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grpSp>
        <p:nvGrpSpPr>
          <p:cNvPr id="483" name="Google Shape;483;p29"/>
          <p:cNvGrpSpPr/>
          <p:nvPr/>
        </p:nvGrpSpPr>
        <p:grpSpPr>
          <a:xfrm>
            <a:off x="1929791" y="9455953"/>
            <a:ext cx="16358209" cy="831047"/>
            <a:chOff x="0" y="-38100"/>
            <a:chExt cx="4308335" cy="218877"/>
          </a:xfrm>
        </p:grpSpPr>
        <p:sp>
          <p:nvSpPr>
            <p:cNvPr id="484" name="Google Shape;484;p29"/>
            <p:cNvSpPr/>
            <p:nvPr/>
          </p:nvSpPr>
          <p:spPr>
            <a:xfrm>
              <a:off x="0" y="0"/>
              <a:ext cx="4308335" cy="180777"/>
            </a:xfrm>
            <a:custGeom>
              <a:avLst/>
              <a:gdLst/>
              <a:ahLst/>
              <a:cxnLst/>
              <a:rect l="l" t="t" r="r" b="b"/>
              <a:pathLst>
                <a:path w="4308335" h="180777" extrusionOk="0">
                  <a:moveTo>
                    <a:pt x="0" y="0"/>
                  </a:moveTo>
                  <a:lnTo>
                    <a:pt x="4308335" y="0"/>
                  </a:lnTo>
                  <a:lnTo>
                    <a:pt x="4308335" y="180777"/>
                  </a:lnTo>
                  <a:lnTo>
                    <a:pt x="0" y="180777"/>
                  </a:lnTo>
                  <a:close/>
                </a:path>
              </a:pathLst>
            </a:custGeom>
            <a:gradFill>
              <a:gsLst>
                <a:gs pos="0">
                  <a:srgbClr val="254E9D"/>
                </a:gs>
                <a:gs pos="100000">
                  <a:srgbClr val="12316D"/>
                </a:gs>
              </a:gsLst>
              <a:lin ang="5400000" scaled="0"/>
            </a:gradFill>
            <a:ln>
              <a:noFill/>
            </a:ln>
          </p:spPr>
          <p:txBody>
            <a:bodyPr/>
            <a:lstStyle/>
            <a:p>
              <a:endParaRPr lang="en-US"/>
            </a:p>
          </p:txBody>
        </p:sp>
        <p:sp>
          <p:nvSpPr>
            <p:cNvPr id="485" name="Google Shape;485;p29"/>
            <p:cNvSpPr txBox="1"/>
            <p:nvPr/>
          </p:nvSpPr>
          <p:spPr>
            <a:xfrm>
              <a:off x="0" y="-38100"/>
              <a:ext cx="4308335" cy="218877"/>
            </a:xfrm>
            <a:prstGeom prst="rect">
              <a:avLst/>
            </a:prstGeom>
            <a:noFill/>
            <a:ln>
              <a:noFill/>
            </a:ln>
          </p:spPr>
          <p:txBody>
            <a:bodyPr spcFirstLastPara="1" wrap="square" lIns="50800" tIns="50800" rIns="50800" bIns="50800" anchor="ctr" anchorCtr="0">
              <a:noAutofit/>
            </a:bodyPr>
            <a:lstStyle/>
            <a:p>
              <a:pPr marL="0" marR="0" lvl="0" indent="0" algn="ctr" rtl="0">
                <a:lnSpc>
                  <a:spcPct val="147722"/>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grpSp>
        <p:nvGrpSpPr>
          <p:cNvPr id="486" name="Google Shape;486;p29"/>
          <p:cNvGrpSpPr/>
          <p:nvPr/>
        </p:nvGrpSpPr>
        <p:grpSpPr>
          <a:xfrm>
            <a:off x="5459432" y="9455953"/>
            <a:ext cx="9718600" cy="831047"/>
            <a:chOff x="0" y="-38100"/>
            <a:chExt cx="2559631" cy="218877"/>
          </a:xfrm>
        </p:grpSpPr>
        <p:sp>
          <p:nvSpPr>
            <p:cNvPr id="487" name="Google Shape;487;p29"/>
            <p:cNvSpPr/>
            <p:nvPr/>
          </p:nvSpPr>
          <p:spPr>
            <a:xfrm>
              <a:off x="0" y="0"/>
              <a:ext cx="2559631" cy="180777"/>
            </a:xfrm>
            <a:custGeom>
              <a:avLst/>
              <a:gdLst/>
              <a:ahLst/>
              <a:cxnLst/>
              <a:rect l="l" t="t" r="r" b="b"/>
              <a:pathLst>
                <a:path w="2559631" h="180777" extrusionOk="0">
                  <a:moveTo>
                    <a:pt x="0" y="0"/>
                  </a:moveTo>
                  <a:lnTo>
                    <a:pt x="2559631" y="0"/>
                  </a:lnTo>
                  <a:lnTo>
                    <a:pt x="2559631" y="180777"/>
                  </a:lnTo>
                  <a:lnTo>
                    <a:pt x="0" y="180777"/>
                  </a:lnTo>
                  <a:close/>
                </a:path>
              </a:pathLst>
            </a:custGeom>
            <a:gradFill>
              <a:gsLst>
                <a:gs pos="0">
                  <a:srgbClr val="254E9D"/>
                </a:gs>
                <a:gs pos="100000">
                  <a:srgbClr val="12316D"/>
                </a:gs>
              </a:gsLst>
              <a:path path="circle">
                <a:fillToRect l="50000" t="50000" r="50000" b="50000"/>
              </a:path>
              <a:tileRect/>
            </a:gradFill>
            <a:ln>
              <a:noFill/>
            </a:ln>
          </p:spPr>
          <p:txBody>
            <a:bodyPr/>
            <a:lstStyle/>
            <a:p>
              <a:endParaRPr lang="en-US"/>
            </a:p>
          </p:txBody>
        </p:sp>
        <p:sp>
          <p:nvSpPr>
            <p:cNvPr id="488" name="Google Shape;488;p29"/>
            <p:cNvSpPr txBox="1"/>
            <p:nvPr/>
          </p:nvSpPr>
          <p:spPr>
            <a:xfrm>
              <a:off x="0" y="-38100"/>
              <a:ext cx="2559631" cy="218877"/>
            </a:xfrm>
            <a:prstGeom prst="rect">
              <a:avLst/>
            </a:prstGeom>
            <a:noFill/>
            <a:ln>
              <a:noFill/>
            </a:ln>
          </p:spPr>
          <p:txBody>
            <a:bodyPr spcFirstLastPara="1" wrap="square" lIns="50800" tIns="50800" rIns="50800" bIns="50800" anchor="ctr" anchorCtr="0">
              <a:noAutofit/>
            </a:bodyPr>
            <a:lstStyle/>
            <a:p>
              <a:pPr marL="0" marR="0" lvl="0" indent="0" algn="ctr" rtl="0">
                <a:lnSpc>
                  <a:spcPct val="147722"/>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grpSp>
        <p:nvGrpSpPr>
          <p:cNvPr id="489" name="Google Shape;489;p29"/>
          <p:cNvGrpSpPr/>
          <p:nvPr/>
        </p:nvGrpSpPr>
        <p:grpSpPr>
          <a:xfrm>
            <a:off x="3775233" y="2974895"/>
            <a:ext cx="1253359" cy="1320491"/>
            <a:chOff x="0" y="-38100"/>
            <a:chExt cx="508258" cy="535481"/>
          </a:xfrm>
        </p:grpSpPr>
        <p:sp>
          <p:nvSpPr>
            <p:cNvPr id="490" name="Google Shape;490;p29"/>
            <p:cNvSpPr/>
            <p:nvPr/>
          </p:nvSpPr>
          <p:spPr>
            <a:xfrm>
              <a:off x="0" y="0"/>
              <a:ext cx="508258" cy="497381"/>
            </a:xfrm>
            <a:custGeom>
              <a:avLst/>
              <a:gdLst/>
              <a:ahLst/>
              <a:cxnLst/>
              <a:rect l="l" t="t" r="r" b="b"/>
              <a:pathLst>
                <a:path w="508258" h="497381" extrusionOk="0">
                  <a:moveTo>
                    <a:pt x="0" y="0"/>
                  </a:moveTo>
                  <a:lnTo>
                    <a:pt x="508258" y="0"/>
                  </a:lnTo>
                  <a:lnTo>
                    <a:pt x="508258" y="497381"/>
                  </a:lnTo>
                  <a:lnTo>
                    <a:pt x="0" y="497381"/>
                  </a:lnTo>
                  <a:close/>
                </a:path>
              </a:pathLst>
            </a:custGeom>
            <a:solidFill>
              <a:srgbClr val="FCFDFD">
                <a:alpha val="13333"/>
              </a:srgbClr>
            </a:solidFill>
            <a:ln>
              <a:noFill/>
            </a:ln>
          </p:spPr>
          <p:txBody>
            <a:bodyPr/>
            <a:lstStyle/>
            <a:p>
              <a:endParaRPr lang="en-US"/>
            </a:p>
          </p:txBody>
        </p:sp>
        <p:sp>
          <p:nvSpPr>
            <p:cNvPr id="491" name="Google Shape;491;p29"/>
            <p:cNvSpPr txBox="1"/>
            <p:nvPr/>
          </p:nvSpPr>
          <p:spPr>
            <a:xfrm>
              <a:off x="0" y="-38100"/>
              <a:ext cx="508258" cy="535481"/>
            </a:xfrm>
            <a:prstGeom prst="rect">
              <a:avLst/>
            </a:prstGeom>
            <a:noFill/>
            <a:ln>
              <a:noFill/>
            </a:ln>
          </p:spPr>
          <p:txBody>
            <a:bodyPr spcFirstLastPara="1" wrap="square" lIns="50800" tIns="50800" rIns="50800" bIns="50800" anchor="ctr" anchorCtr="0">
              <a:noAutofit/>
            </a:bodyPr>
            <a:lstStyle/>
            <a:p>
              <a:pPr marL="0" marR="0" lvl="0" indent="0" algn="ctr" rtl="0">
                <a:lnSpc>
                  <a:spcPct val="147722"/>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grpSp>
        <p:nvGrpSpPr>
          <p:cNvPr id="492" name="Google Shape;492;p29"/>
          <p:cNvGrpSpPr/>
          <p:nvPr/>
        </p:nvGrpSpPr>
        <p:grpSpPr>
          <a:xfrm>
            <a:off x="5028591" y="2307971"/>
            <a:ext cx="564648" cy="760878"/>
            <a:chOff x="0" y="-38100"/>
            <a:chExt cx="228974" cy="308549"/>
          </a:xfrm>
        </p:grpSpPr>
        <p:sp>
          <p:nvSpPr>
            <p:cNvPr id="493" name="Google Shape;493;p29"/>
            <p:cNvSpPr/>
            <p:nvPr/>
          </p:nvSpPr>
          <p:spPr>
            <a:xfrm>
              <a:off x="0" y="0"/>
              <a:ext cx="228974" cy="270449"/>
            </a:xfrm>
            <a:custGeom>
              <a:avLst/>
              <a:gdLst/>
              <a:ahLst/>
              <a:cxnLst/>
              <a:rect l="l" t="t" r="r" b="b"/>
              <a:pathLst>
                <a:path w="228974" h="270449" extrusionOk="0">
                  <a:moveTo>
                    <a:pt x="0" y="0"/>
                  </a:moveTo>
                  <a:lnTo>
                    <a:pt x="228974" y="0"/>
                  </a:lnTo>
                  <a:lnTo>
                    <a:pt x="228974" y="270449"/>
                  </a:lnTo>
                  <a:lnTo>
                    <a:pt x="0" y="270449"/>
                  </a:lnTo>
                  <a:close/>
                </a:path>
              </a:pathLst>
            </a:custGeom>
            <a:solidFill>
              <a:srgbClr val="FCFDFD">
                <a:alpha val="13333"/>
              </a:srgbClr>
            </a:solidFill>
            <a:ln>
              <a:noFill/>
            </a:ln>
          </p:spPr>
          <p:txBody>
            <a:bodyPr/>
            <a:lstStyle/>
            <a:p>
              <a:endParaRPr lang="en-US"/>
            </a:p>
          </p:txBody>
        </p:sp>
        <p:sp>
          <p:nvSpPr>
            <p:cNvPr id="494" name="Google Shape;494;p29"/>
            <p:cNvSpPr txBox="1"/>
            <p:nvPr/>
          </p:nvSpPr>
          <p:spPr>
            <a:xfrm>
              <a:off x="0" y="-38100"/>
              <a:ext cx="228974" cy="308549"/>
            </a:xfrm>
            <a:prstGeom prst="rect">
              <a:avLst/>
            </a:prstGeom>
            <a:noFill/>
            <a:ln>
              <a:noFill/>
            </a:ln>
          </p:spPr>
          <p:txBody>
            <a:bodyPr spcFirstLastPara="1" wrap="square" lIns="50800" tIns="50800" rIns="50800" bIns="50800" anchor="ctr" anchorCtr="0">
              <a:noAutofit/>
            </a:bodyPr>
            <a:lstStyle/>
            <a:p>
              <a:pPr marL="0" marR="0" lvl="0" indent="0" algn="ctr" rtl="0">
                <a:lnSpc>
                  <a:spcPct val="147722"/>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grpSp>
        <p:nvGrpSpPr>
          <p:cNvPr id="495" name="Google Shape;495;p29"/>
          <p:cNvGrpSpPr/>
          <p:nvPr/>
        </p:nvGrpSpPr>
        <p:grpSpPr>
          <a:xfrm rot="10800000">
            <a:off x="13259409" y="5991613"/>
            <a:ext cx="1253359" cy="1320491"/>
            <a:chOff x="0" y="-38100"/>
            <a:chExt cx="508258" cy="535481"/>
          </a:xfrm>
        </p:grpSpPr>
        <p:sp>
          <p:nvSpPr>
            <p:cNvPr id="496" name="Google Shape;496;p29"/>
            <p:cNvSpPr/>
            <p:nvPr/>
          </p:nvSpPr>
          <p:spPr>
            <a:xfrm>
              <a:off x="0" y="0"/>
              <a:ext cx="508258" cy="497381"/>
            </a:xfrm>
            <a:custGeom>
              <a:avLst/>
              <a:gdLst/>
              <a:ahLst/>
              <a:cxnLst/>
              <a:rect l="l" t="t" r="r" b="b"/>
              <a:pathLst>
                <a:path w="508258" h="497381" extrusionOk="0">
                  <a:moveTo>
                    <a:pt x="0" y="0"/>
                  </a:moveTo>
                  <a:lnTo>
                    <a:pt x="508258" y="0"/>
                  </a:lnTo>
                  <a:lnTo>
                    <a:pt x="508258" y="497381"/>
                  </a:lnTo>
                  <a:lnTo>
                    <a:pt x="0" y="497381"/>
                  </a:lnTo>
                  <a:close/>
                </a:path>
              </a:pathLst>
            </a:custGeom>
            <a:solidFill>
              <a:srgbClr val="FCFDFD">
                <a:alpha val="13333"/>
              </a:srgbClr>
            </a:solidFill>
            <a:ln>
              <a:noFill/>
            </a:ln>
          </p:spPr>
          <p:txBody>
            <a:bodyPr/>
            <a:lstStyle/>
            <a:p>
              <a:endParaRPr lang="en-US"/>
            </a:p>
          </p:txBody>
        </p:sp>
        <p:sp>
          <p:nvSpPr>
            <p:cNvPr id="497" name="Google Shape;497;p29"/>
            <p:cNvSpPr txBox="1"/>
            <p:nvPr/>
          </p:nvSpPr>
          <p:spPr>
            <a:xfrm>
              <a:off x="0" y="-38100"/>
              <a:ext cx="508258" cy="535481"/>
            </a:xfrm>
            <a:prstGeom prst="rect">
              <a:avLst/>
            </a:prstGeom>
            <a:noFill/>
            <a:ln>
              <a:noFill/>
            </a:ln>
          </p:spPr>
          <p:txBody>
            <a:bodyPr spcFirstLastPara="1" wrap="square" lIns="50800" tIns="50800" rIns="50800" bIns="50800" anchor="ctr" anchorCtr="0">
              <a:noAutofit/>
            </a:bodyPr>
            <a:lstStyle/>
            <a:p>
              <a:pPr marL="0" marR="0" lvl="0" indent="0" algn="ctr" rtl="0">
                <a:lnSpc>
                  <a:spcPct val="147722"/>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grpSp>
        <p:nvGrpSpPr>
          <p:cNvPr id="498" name="Google Shape;498;p29"/>
          <p:cNvGrpSpPr/>
          <p:nvPr/>
        </p:nvGrpSpPr>
        <p:grpSpPr>
          <a:xfrm rot="10800000">
            <a:off x="12694761" y="7218151"/>
            <a:ext cx="564648" cy="760878"/>
            <a:chOff x="0" y="-38100"/>
            <a:chExt cx="228974" cy="308549"/>
          </a:xfrm>
        </p:grpSpPr>
        <p:sp>
          <p:nvSpPr>
            <p:cNvPr id="499" name="Google Shape;499;p29"/>
            <p:cNvSpPr/>
            <p:nvPr/>
          </p:nvSpPr>
          <p:spPr>
            <a:xfrm>
              <a:off x="0" y="0"/>
              <a:ext cx="228974" cy="270449"/>
            </a:xfrm>
            <a:custGeom>
              <a:avLst/>
              <a:gdLst/>
              <a:ahLst/>
              <a:cxnLst/>
              <a:rect l="l" t="t" r="r" b="b"/>
              <a:pathLst>
                <a:path w="228974" h="270449" extrusionOk="0">
                  <a:moveTo>
                    <a:pt x="0" y="0"/>
                  </a:moveTo>
                  <a:lnTo>
                    <a:pt x="228974" y="0"/>
                  </a:lnTo>
                  <a:lnTo>
                    <a:pt x="228974" y="270449"/>
                  </a:lnTo>
                  <a:lnTo>
                    <a:pt x="0" y="270449"/>
                  </a:lnTo>
                  <a:close/>
                </a:path>
              </a:pathLst>
            </a:custGeom>
            <a:solidFill>
              <a:srgbClr val="FCFDFD">
                <a:alpha val="13333"/>
              </a:srgbClr>
            </a:solidFill>
            <a:ln>
              <a:noFill/>
            </a:ln>
          </p:spPr>
          <p:txBody>
            <a:bodyPr/>
            <a:lstStyle/>
            <a:p>
              <a:endParaRPr lang="en-US"/>
            </a:p>
          </p:txBody>
        </p:sp>
        <p:sp>
          <p:nvSpPr>
            <p:cNvPr id="500" name="Google Shape;500;p29"/>
            <p:cNvSpPr txBox="1"/>
            <p:nvPr/>
          </p:nvSpPr>
          <p:spPr>
            <a:xfrm>
              <a:off x="0" y="-38100"/>
              <a:ext cx="228974" cy="308549"/>
            </a:xfrm>
            <a:prstGeom prst="rect">
              <a:avLst/>
            </a:prstGeom>
            <a:noFill/>
            <a:ln>
              <a:noFill/>
            </a:ln>
          </p:spPr>
          <p:txBody>
            <a:bodyPr spcFirstLastPara="1" wrap="square" lIns="50800" tIns="50800" rIns="50800" bIns="50800" anchor="ctr" anchorCtr="0">
              <a:noAutofit/>
            </a:bodyPr>
            <a:lstStyle/>
            <a:p>
              <a:pPr marL="0" marR="0" lvl="0" indent="0" algn="ctr" rtl="0">
                <a:lnSpc>
                  <a:spcPct val="147722"/>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sp>
        <p:nvSpPr>
          <p:cNvPr id="501" name="Google Shape;501;p29"/>
          <p:cNvSpPr txBox="1"/>
          <p:nvPr/>
        </p:nvSpPr>
        <p:spPr>
          <a:xfrm>
            <a:off x="4694736" y="2088520"/>
            <a:ext cx="8898529" cy="5910120"/>
          </a:xfrm>
          <a:prstGeom prst="rect">
            <a:avLst/>
          </a:prstGeom>
          <a:noFill/>
          <a:ln>
            <a:noFill/>
          </a:ln>
        </p:spPr>
        <p:txBody>
          <a:bodyPr spcFirstLastPara="1" wrap="square" lIns="0" tIns="0" rIns="0" bIns="0" anchor="t" anchorCtr="0">
            <a:spAutoFit/>
          </a:bodyPr>
          <a:lstStyle/>
          <a:p>
            <a:pPr marL="0" marR="0" lvl="0" indent="0" algn="ctr" rtl="0">
              <a:lnSpc>
                <a:spcPct val="109999"/>
              </a:lnSpc>
              <a:spcBef>
                <a:spcPts val="0"/>
              </a:spcBef>
              <a:spcAft>
                <a:spcPts val="0"/>
              </a:spcAft>
              <a:buNone/>
            </a:pPr>
            <a:r>
              <a:rPr lang="en-US" sz="20941" b="1" i="0" u="none" strike="noStrike" cap="none">
                <a:solidFill>
                  <a:srgbClr val="FFFFFF"/>
                </a:solidFill>
                <a:latin typeface="Antonio"/>
                <a:ea typeface="Antonio"/>
                <a:cs typeface="Antonio"/>
                <a:sym typeface="Antonio"/>
              </a:rPr>
              <a:t>Thank</a:t>
            </a:r>
            <a:endParaRPr/>
          </a:p>
          <a:p>
            <a:pPr marL="0" marR="0" lvl="0" indent="0" algn="ctr" rtl="0">
              <a:lnSpc>
                <a:spcPct val="109999"/>
              </a:lnSpc>
              <a:spcBef>
                <a:spcPts val="0"/>
              </a:spcBef>
              <a:spcAft>
                <a:spcPts val="0"/>
              </a:spcAft>
              <a:buNone/>
            </a:pPr>
            <a:r>
              <a:rPr lang="en-US" sz="20941" b="1" i="0" u="none" strike="noStrike" cap="none">
                <a:solidFill>
                  <a:srgbClr val="FFFFFF"/>
                </a:solidFill>
                <a:latin typeface="Antonio"/>
                <a:ea typeface="Antonio"/>
                <a:cs typeface="Antonio"/>
                <a:sym typeface="Antonio"/>
              </a:rPr>
              <a:t>You</a:t>
            </a:r>
            <a:endParaRPr/>
          </a:p>
        </p:txBody>
      </p:sp>
    </p:spTree>
  </p:cSld>
  <p:clrMapOvr>
    <a:masterClrMapping/>
  </p:clrMapOvr>
  <p:transition spd="slow">
    <p:push/>
  </p:transition>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rgbClr val="254E9D"/>
            </a:gs>
            <a:gs pos="100000">
              <a:srgbClr val="12316D"/>
            </a:gs>
          </a:gsLst>
          <a:lin ang="5400000" scaled="0"/>
        </a:gradFill>
        <a:effectLst/>
      </p:bgPr>
    </p:bg>
    <p:spTree>
      <p:nvGrpSpPr>
        <p:cNvPr id="1" name="Shape 111"/>
        <p:cNvGrpSpPr/>
        <p:nvPr/>
      </p:nvGrpSpPr>
      <p:grpSpPr>
        <a:xfrm>
          <a:off x="0" y="0"/>
          <a:ext cx="0" cy="0"/>
          <a:chOff x="0" y="0"/>
          <a:chExt cx="0" cy="0"/>
        </a:xfrm>
      </p:grpSpPr>
      <p:grpSp>
        <p:nvGrpSpPr>
          <p:cNvPr id="112" name="Google Shape;112;p3"/>
          <p:cNvGrpSpPr/>
          <p:nvPr/>
        </p:nvGrpSpPr>
        <p:grpSpPr>
          <a:xfrm>
            <a:off x="0" y="-144661"/>
            <a:ext cx="18288000" cy="9807559"/>
            <a:chOff x="0" y="-38100"/>
            <a:chExt cx="4816593" cy="2583061"/>
          </a:xfrm>
        </p:grpSpPr>
        <p:sp>
          <p:nvSpPr>
            <p:cNvPr id="113" name="Google Shape;113;p3"/>
            <p:cNvSpPr/>
            <p:nvPr/>
          </p:nvSpPr>
          <p:spPr>
            <a:xfrm>
              <a:off x="0" y="0"/>
              <a:ext cx="4816592" cy="2544961"/>
            </a:xfrm>
            <a:custGeom>
              <a:avLst/>
              <a:gdLst/>
              <a:ahLst/>
              <a:cxnLst/>
              <a:rect l="l" t="t" r="r" b="b"/>
              <a:pathLst>
                <a:path w="4816592" h="2544961" extrusionOk="0">
                  <a:moveTo>
                    <a:pt x="0" y="0"/>
                  </a:moveTo>
                  <a:lnTo>
                    <a:pt x="4816592" y="0"/>
                  </a:lnTo>
                  <a:lnTo>
                    <a:pt x="4816592" y="2544961"/>
                  </a:lnTo>
                  <a:lnTo>
                    <a:pt x="0" y="2544961"/>
                  </a:lnTo>
                  <a:close/>
                </a:path>
              </a:pathLst>
            </a:custGeom>
            <a:solidFill>
              <a:srgbClr val="FFFFFF"/>
            </a:solidFill>
            <a:ln>
              <a:noFill/>
            </a:ln>
          </p:spPr>
          <p:txBody>
            <a:bodyPr/>
            <a:lstStyle/>
            <a:p>
              <a:endParaRPr lang="en-US"/>
            </a:p>
          </p:txBody>
        </p:sp>
        <p:sp>
          <p:nvSpPr>
            <p:cNvPr id="114" name="Google Shape;114;p3"/>
            <p:cNvSpPr txBox="1"/>
            <p:nvPr/>
          </p:nvSpPr>
          <p:spPr>
            <a:xfrm>
              <a:off x="0" y="-38100"/>
              <a:ext cx="4816593" cy="2583061"/>
            </a:xfrm>
            <a:prstGeom prst="rect">
              <a:avLst/>
            </a:prstGeom>
            <a:noFill/>
            <a:ln>
              <a:noFill/>
            </a:ln>
          </p:spPr>
          <p:txBody>
            <a:bodyPr spcFirstLastPara="1" wrap="square" lIns="50800" tIns="50800" rIns="50800" bIns="50800" anchor="ctr" anchorCtr="0">
              <a:noAutofit/>
            </a:bodyPr>
            <a:lstStyle/>
            <a:p>
              <a:pPr marL="0" marR="0" lvl="0" indent="0" algn="ctr" rtl="0">
                <a:lnSpc>
                  <a:spcPct val="147722"/>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grpSp>
        <p:nvGrpSpPr>
          <p:cNvPr id="115" name="Google Shape;115;p3"/>
          <p:cNvGrpSpPr/>
          <p:nvPr/>
        </p:nvGrpSpPr>
        <p:grpSpPr>
          <a:xfrm rot="10800000">
            <a:off x="0" y="2800473"/>
            <a:ext cx="624102" cy="4830715"/>
            <a:chOff x="0" y="-38100"/>
            <a:chExt cx="164373" cy="1272287"/>
          </a:xfrm>
        </p:grpSpPr>
        <p:sp>
          <p:nvSpPr>
            <p:cNvPr id="116" name="Google Shape;116;p3"/>
            <p:cNvSpPr/>
            <p:nvPr/>
          </p:nvSpPr>
          <p:spPr>
            <a:xfrm>
              <a:off x="0" y="0"/>
              <a:ext cx="164373" cy="1234187"/>
            </a:xfrm>
            <a:custGeom>
              <a:avLst/>
              <a:gdLst/>
              <a:ahLst/>
              <a:cxnLst/>
              <a:rect l="l" t="t" r="r" b="b"/>
              <a:pathLst>
                <a:path w="164373" h="1234187" extrusionOk="0">
                  <a:moveTo>
                    <a:pt x="0" y="0"/>
                  </a:moveTo>
                  <a:lnTo>
                    <a:pt x="164373" y="0"/>
                  </a:lnTo>
                  <a:lnTo>
                    <a:pt x="164373" y="1234187"/>
                  </a:lnTo>
                  <a:lnTo>
                    <a:pt x="0" y="1234187"/>
                  </a:lnTo>
                  <a:close/>
                </a:path>
              </a:pathLst>
            </a:custGeom>
            <a:gradFill>
              <a:gsLst>
                <a:gs pos="0">
                  <a:srgbClr val="254E9D"/>
                </a:gs>
                <a:gs pos="100000">
                  <a:srgbClr val="12316D"/>
                </a:gs>
              </a:gsLst>
              <a:lin ang="5400000" scaled="0"/>
            </a:gradFill>
            <a:ln>
              <a:noFill/>
            </a:ln>
          </p:spPr>
          <p:txBody>
            <a:bodyPr/>
            <a:lstStyle/>
            <a:p>
              <a:endParaRPr lang="en-US"/>
            </a:p>
          </p:txBody>
        </p:sp>
        <p:sp>
          <p:nvSpPr>
            <p:cNvPr id="117" name="Google Shape;117;p3"/>
            <p:cNvSpPr txBox="1"/>
            <p:nvPr/>
          </p:nvSpPr>
          <p:spPr>
            <a:xfrm>
              <a:off x="0" y="-38100"/>
              <a:ext cx="164373" cy="1272287"/>
            </a:xfrm>
            <a:prstGeom prst="rect">
              <a:avLst/>
            </a:prstGeom>
            <a:noFill/>
            <a:ln>
              <a:noFill/>
            </a:ln>
          </p:spPr>
          <p:txBody>
            <a:bodyPr spcFirstLastPara="1" wrap="square" lIns="50800" tIns="50800" rIns="50800" bIns="50800" anchor="ctr" anchorCtr="0">
              <a:noAutofit/>
            </a:bodyPr>
            <a:lstStyle/>
            <a:p>
              <a:pPr marL="0" marR="0" lvl="0" indent="0" algn="ctr" rtl="0">
                <a:lnSpc>
                  <a:spcPct val="147722"/>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grpSp>
        <p:nvGrpSpPr>
          <p:cNvPr id="118" name="Google Shape;118;p3"/>
          <p:cNvGrpSpPr/>
          <p:nvPr/>
        </p:nvGrpSpPr>
        <p:grpSpPr>
          <a:xfrm rot="-5400000">
            <a:off x="8759619" y="6096433"/>
            <a:ext cx="624102" cy="7757032"/>
            <a:chOff x="0" y="-38100"/>
            <a:chExt cx="164373" cy="2043004"/>
          </a:xfrm>
        </p:grpSpPr>
        <p:sp>
          <p:nvSpPr>
            <p:cNvPr id="119" name="Google Shape;119;p3"/>
            <p:cNvSpPr/>
            <p:nvPr/>
          </p:nvSpPr>
          <p:spPr>
            <a:xfrm>
              <a:off x="0" y="0"/>
              <a:ext cx="164373" cy="2004904"/>
            </a:xfrm>
            <a:custGeom>
              <a:avLst/>
              <a:gdLst/>
              <a:ahLst/>
              <a:cxnLst/>
              <a:rect l="l" t="t" r="r" b="b"/>
              <a:pathLst>
                <a:path w="164373" h="2004904" extrusionOk="0">
                  <a:moveTo>
                    <a:pt x="0" y="0"/>
                  </a:moveTo>
                  <a:lnTo>
                    <a:pt x="164373" y="0"/>
                  </a:lnTo>
                  <a:lnTo>
                    <a:pt x="164373" y="2004904"/>
                  </a:lnTo>
                  <a:lnTo>
                    <a:pt x="0" y="2004904"/>
                  </a:lnTo>
                  <a:close/>
                </a:path>
              </a:pathLst>
            </a:custGeom>
            <a:gradFill>
              <a:gsLst>
                <a:gs pos="0">
                  <a:srgbClr val="254E9D"/>
                </a:gs>
                <a:gs pos="100000">
                  <a:srgbClr val="12316D"/>
                </a:gs>
              </a:gsLst>
              <a:path path="circle">
                <a:fillToRect l="50000" t="50000" r="50000" b="50000"/>
              </a:path>
              <a:tileRect/>
            </a:gradFill>
            <a:ln>
              <a:noFill/>
            </a:ln>
          </p:spPr>
          <p:txBody>
            <a:bodyPr/>
            <a:lstStyle/>
            <a:p>
              <a:endParaRPr lang="en-US"/>
            </a:p>
          </p:txBody>
        </p:sp>
        <p:sp>
          <p:nvSpPr>
            <p:cNvPr id="120" name="Google Shape;120;p3"/>
            <p:cNvSpPr txBox="1"/>
            <p:nvPr/>
          </p:nvSpPr>
          <p:spPr>
            <a:xfrm>
              <a:off x="0" y="-38100"/>
              <a:ext cx="164373" cy="2043004"/>
            </a:xfrm>
            <a:prstGeom prst="rect">
              <a:avLst/>
            </a:prstGeom>
            <a:noFill/>
            <a:ln>
              <a:noFill/>
            </a:ln>
          </p:spPr>
          <p:txBody>
            <a:bodyPr spcFirstLastPara="1" wrap="square" lIns="50800" tIns="50800" rIns="50800" bIns="50800" anchor="ctr" anchorCtr="0">
              <a:noAutofit/>
            </a:bodyPr>
            <a:lstStyle/>
            <a:p>
              <a:pPr marL="0" marR="0" lvl="0" indent="0" algn="ctr" rtl="0">
                <a:lnSpc>
                  <a:spcPct val="147722"/>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sp>
        <p:nvSpPr>
          <p:cNvPr id="121" name="Google Shape;121;p3"/>
          <p:cNvSpPr txBox="1"/>
          <p:nvPr/>
        </p:nvSpPr>
        <p:spPr>
          <a:xfrm>
            <a:off x="1028700" y="1698284"/>
            <a:ext cx="16795772" cy="6308599"/>
          </a:xfrm>
          <a:prstGeom prst="rect">
            <a:avLst/>
          </a:prstGeom>
          <a:noFill/>
          <a:ln>
            <a:noFill/>
          </a:ln>
        </p:spPr>
        <p:txBody>
          <a:bodyPr spcFirstLastPara="1" wrap="square" lIns="0" tIns="0" rIns="0" bIns="0" anchor="t" anchorCtr="0">
            <a:spAutoFit/>
          </a:bodyPr>
          <a:lstStyle/>
          <a:p>
            <a:pPr marL="0" marR="0" lvl="0" indent="0" algn="just" rtl="0">
              <a:lnSpc>
                <a:spcPct val="162022"/>
              </a:lnSpc>
              <a:spcBef>
                <a:spcPts val="0"/>
              </a:spcBef>
              <a:spcAft>
                <a:spcPts val="0"/>
              </a:spcAft>
              <a:buNone/>
            </a:pPr>
            <a:r>
              <a:rPr lang="en-US" sz="2799" b="0" i="0" u="none" strike="noStrike" cap="none">
                <a:solidFill>
                  <a:srgbClr val="254E9D"/>
                </a:solidFill>
                <a:latin typeface="Arial"/>
                <a:ea typeface="Arial"/>
                <a:cs typeface="Arial"/>
                <a:sym typeface="Arial"/>
              </a:rPr>
              <a:t>Chủ đề &amp; Vấn đề……............……............……............……............……............……...................……..........2</a:t>
            </a:r>
            <a:endParaRPr/>
          </a:p>
          <a:p>
            <a:pPr marL="0" marR="0" lvl="0" indent="0" algn="just" rtl="0">
              <a:lnSpc>
                <a:spcPct val="162022"/>
              </a:lnSpc>
              <a:spcBef>
                <a:spcPts val="0"/>
              </a:spcBef>
              <a:spcAft>
                <a:spcPts val="0"/>
              </a:spcAft>
              <a:buNone/>
            </a:pPr>
            <a:r>
              <a:rPr lang="en-US" sz="2799" b="0" i="0" u="none" strike="noStrike" cap="none">
                <a:solidFill>
                  <a:srgbClr val="254E9D"/>
                </a:solidFill>
                <a:latin typeface="Arial"/>
                <a:ea typeface="Arial"/>
                <a:cs typeface="Arial"/>
                <a:sym typeface="Arial"/>
              </a:rPr>
              <a:t>Mô tả vấn đề……............……............……............……............……............……...........................................7</a:t>
            </a:r>
            <a:endParaRPr/>
          </a:p>
          <a:p>
            <a:pPr marL="0" marR="0" lvl="0" indent="0" algn="just" rtl="0">
              <a:lnSpc>
                <a:spcPct val="162022"/>
              </a:lnSpc>
              <a:spcBef>
                <a:spcPts val="0"/>
              </a:spcBef>
              <a:spcAft>
                <a:spcPts val="0"/>
              </a:spcAft>
              <a:buNone/>
            </a:pPr>
            <a:r>
              <a:rPr lang="en-US" sz="2799" b="0" i="0" u="none" strike="noStrike" cap="none">
                <a:solidFill>
                  <a:srgbClr val="254E9D"/>
                </a:solidFill>
                <a:latin typeface="Arial"/>
                <a:ea typeface="Arial"/>
                <a:cs typeface="Arial"/>
                <a:sym typeface="Arial"/>
              </a:rPr>
              <a:t>Tư duy thiết kế…………............……............……............……............……............……...................….….....8</a:t>
            </a:r>
            <a:endParaRPr/>
          </a:p>
          <a:p>
            <a:pPr marL="604518" marR="0" lvl="1" indent="-302258" algn="just" rtl="0">
              <a:lnSpc>
                <a:spcPct val="162022"/>
              </a:lnSpc>
              <a:spcBef>
                <a:spcPts val="0"/>
              </a:spcBef>
              <a:spcAft>
                <a:spcPts val="0"/>
              </a:spcAft>
              <a:buClr>
                <a:srgbClr val="254E9D"/>
              </a:buClr>
              <a:buSzPts val="2799"/>
              <a:buFont typeface="Arial"/>
              <a:buChar char="•"/>
            </a:pPr>
            <a:r>
              <a:rPr lang="en-US" sz="2799" b="0" i="0" u="none" strike="noStrike" cap="none">
                <a:solidFill>
                  <a:srgbClr val="254E9D"/>
                </a:solidFill>
                <a:latin typeface="Arial"/>
                <a:ea typeface="Arial"/>
                <a:cs typeface="Arial"/>
                <a:sym typeface="Arial"/>
              </a:rPr>
              <a:t>B1: Thấu cảm…………............……............……............……............……............……............…….........8</a:t>
            </a:r>
            <a:endParaRPr/>
          </a:p>
          <a:p>
            <a:pPr marL="604518" marR="0" lvl="1" indent="-302258" algn="just" rtl="0">
              <a:lnSpc>
                <a:spcPct val="162022"/>
              </a:lnSpc>
              <a:spcBef>
                <a:spcPts val="0"/>
              </a:spcBef>
              <a:spcAft>
                <a:spcPts val="0"/>
              </a:spcAft>
              <a:buClr>
                <a:srgbClr val="254E9D"/>
              </a:buClr>
              <a:buSzPts val="2799"/>
              <a:buFont typeface="Arial"/>
              <a:buChar char="•"/>
            </a:pPr>
            <a:r>
              <a:rPr lang="en-US" sz="2799" b="0" i="0" u="none" strike="noStrike" cap="none">
                <a:solidFill>
                  <a:srgbClr val="254E9D"/>
                </a:solidFill>
                <a:latin typeface="Arial"/>
                <a:ea typeface="Arial"/>
                <a:cs typeface="Arial"/>
                <a:sym typeface="Arial"/>
              </a:rPr>
              <a:t>B2: Xác định vấn đề…………............……............……............……............……............….…...............13</a:t>
            </a:r>
            <a:endParaRPr/>
          </a:p>
          <a:p>
            <a:pPr marL="604518" marR="0" lvl="1" indent="-302258" algn="just" rtl="0">
              <a:lnSpc>
                <a:spcPct val="162022"/>
              </a:lnSpc>
              <a:spcBef>
                <a:spcPts val="0"/>
              </a:spcBef>
              <a:spcAft>
                <a:spcPts val="0"/>
              </a:spcAft>
              <a:buClr>
                <a:srgbClr val="254E9D"/>
              </a:buClr>
              <a:buSzPts val="2799"/>
              <a:buFont typeface="Arial"/>
              <a:buChar char="•"/>
            </a:pPr>
            <a:r>
              <a:rPr lang="en-US" sz="2799" b="0" i="0" u="none" strike="noStrike" cap="none">
                <a:solidFill>
                  <a:srgbClr val="254E9D"/>
                </a:solidFill>
                <a:latin typeface="Arial"/>
                <a:ea typeface="Arial"/>
                <a:cs typeface="Arial"/>
                <a:sym typeface="Arial"/>
              </a:rPr>
              <a:t>B3: Ý tưởng sáng tạo…………............……............……............……............…….............…….............15</a:t>
            </a:r>
            <a:endParaRPr/>
          </a:p>
          <a:p>
            <a:pPr marL="604518" marR="0" lvl="1" indent="-302258" algn="just" rtl="0">
              <a:lnSpc>
                <a:spcPct val="162022"/>
              </a:lnSpc>
              <a:spcBef>
                <a:spcPts val="0"/>
              </a:spcBef>
              <a:spcAft>
                <a:spcPts val="0"/>
              </a:spcAft>
              <a:buClr>
                <a:srgbClr val="254E9D"/>
              </a:buClr>
              <a:buSzPts val="2799"/>
              <a:buFont typeface="Arial"/>
              <a:buChar char="•"/>
            </a:pPr>
            <a:r>
              <a:rPr lang="en-US" sz="2799" b="0" i="0" u="none" strike="noStrike" cap="none">
                <a:solidFill>
                  <a:srgbClr val="254E9D"/>
                </a:solidFill>
                <a:latin typeface="Arial"/>
                <a:ea typeface="Arial"/>
                <a:cs typeface="Arial"/>
                <a:sym typeface="Arial"/>
              </a:rPr>
              <a:t>B4: Mẫu thử giải pháp…………............……............……............……............……............….…............23</a:t>
            </a:r>
            <a:endParaRPr/>
          </a:p>
          <a:p>
            <a:pPr marL="604518" marR="0" lvl="1" indent="-302258" algn="just" rtl="0">
              <a:lnSpc>
                <a:spcPct val="162022"/>
              </a:lnSpc>
              <a:spcBef>
                <a:spcPts val="0"/>
              </a:spcBef>
              <a:spcAft>
                <a:spcPts val="0"/>
              </a:spcAft>
              <a:buClr>
                <a:srgbClr val="254E9D"/>
              </a:buClr>
              <a:buSzPts val="2799"/>
              <a:buFont typeface="Arial"/>
              <a:buChar char="•"/>
            </a:pPr>
            <a:r>
              <a:rPr lang="en-US" sz="2799" b="0" i="0" u="none" strike="noStrike" cap="none">
                <a:solidFill>
                  <a:srgbClr val="254E9D"/>
                </a:solidFill>
                <a:latin typeface="Arial"/>
                <a:ea typeface="Arial"/>
                <a:cs typeface="Arial"/>
                <a:sym typeface="Arial"/>
              </a:rPr>
              <a:t>B5: Kiểm thử…………............……............……............……............……............…….............…….......24</a:t>
            </a:r>
            <a:endParaRPr/>
          </a:p>
          <a:p>
            <a:pPr marL="604518" marR="0" lvl="1" indent="-302258" algn="just" rtl="0">
              <a:lnSpc>
                <a:spcPct val="162022"/>
              </a:lnSpc>
              <a:spcBef>
                <a:spcPts val="0"/>
              </a:spcBef>
              <a:spcAft>
                <a:spcPts val="0"/>
              </a:spcAft>
              <a:buClr>
                <a:srgbClr val="254E9D"/>
              </a:buClr>
              <a:buSzPts val="2799"/>
              <a:buFont typeface="Arial"/>
              <a:buChar char="•"/>
            </a:pPr>
            <a:r>
              <a:rPr lang="en-US" sz="2799" b="0" i="0" u="none" strike="noStrike" cap="none">
                <a:solidFill>
                  <a:srgbClr val="254E9D"/>
                </a:solidFill>
                <a:latin typeface="Arial"/>
                <a:ea typeface="Arial"/>
                <a:cs typeface="Arial"/>
                <a:sym typeface="Arial"/>
              </a:rPr>
              <a:t>B6: Triển khai…………............……............……............……............……............…….............……......24</a:t>
            </a:r>
            <a:endParaRPr/>
          </a:p>
          <a:p>
            <a:pPr marL="0" marR="0" lvl="0" indent="0" algn="just" rtl="0">
              <a:lnSpc>
                <a:spcPct val="162022"/>
              </a:lnSpc>
              <a:spcBef>
                <a:spcPts val="0"/>
              </a:spcBef>
              <a:spcAft>
                <a:spcPts val="0"/>
              </a:spcAft>
              <a:buNone/>
            </a:pPr>
            <a:r>
              <a:rPr lang="en-US" sz="2799" b="0" i="0" u="none" strike="noStrike" cap="none">
                <a:solidFill>
                  <a:srgbClr val="254E9D"/>
                </a:solidFill>
                <a:latin typeface="Arial"/>
                <a:ea typeface="Arial"/>
                <a:cs typeface="Arial"/>
                <a:sym typeface="Arial"/>
              </a:rPr>
              <a:t>Kết luận &amp; Cảm ơn…………............……............……............……............……............……........................26</a:t>
            </a:r>
            <a:endParaRPr/>
          </a:p>
          <a:p>
            <a:pPr marL="0" marR="0" lvl="0" indent="0" algn="just" rtl="0">
              <a:lnSpc>
                <a:spcPct val="162022"/>
              </a:lnSpc>
              <a:spcBef>
                <a:spcPts val="0"/>
              </a:spcBef>
              <a:spcAft>
                <a:spcPts val="0"/>
              </a:spcAft>
              <a:buNone/>
            </a:pPr>
            <a:endParaRPr sz="2799" b="0" i="0" u="none" strike="noStrike" cap="none">
              <a:solidFill>
                <a:srgbClr val="254E9D"/>
              </a:solidFill>
              <a:latin typeface="Arial"/>
              <a:ea typeface="Arial"/>
              <a:cs typeface="Arial"/>
              <a:sym typeface="Arial"/>
            </a:endParaRPr>
          </a:p>
        </p:txBody>
      </p:sp>
      <p:sp>
        <p:nvSpPr>
          <p:cNvPr id="122" name="Google Shape;122;p3"/>
          <p:cNvSpPr/>
          <p:nvPr/>
        </p:nvSpPr>
        <p:spPr>
          <a:xfrm>
            <a:off x="15481645" y="0"/>
            <a:ext cx="2806355" cy="1869734"/>
          </a:xfrm>
          <a:custGeom>
            <a:avLst/>
            <a:gdLst/>
            <a:ahLst/>
            <a:cxnLst/>
            <a:rect l="l" t="t" r="r" b="b"/>
            <a:pathLst>
              <a:path w="2806355" h="1869734" extrusionOk="0">
                <a:moveTo>
                  <a:pt x="0" y="0"/>
                </a:moveTo>
                <a:lnTo>
                  <a:pt x="2806355" y="0"/>
                </a:lnTo>
                <a:lnTo>
                  <a:pt x="2806355" y="1869734"/>
                </a:lnTo>
                <a:lnTo>
                  <a:pt x="0" y="1869734"/>
                </a:lnTo>
                <a:lnTo>
                  <a:pt x="0" y="0"/>
                </a:lnTo>
                <a:close/>
              </a:path>
            </a:pathLst>
          </a:custGeom>
          <a:blipFill rotWithShape="1">
            <a:blip r:embed="rId3">
              <a:alphaModFix/>
            </a:blip>
            <a:stretch>
              <a:fillRect/>
            </a:stretch>
          </a:blipFill>
          <a:ln>
            <a:noFill/>
          </a:ln>
        </p:spPr>
        <p:txBody>
          <a:bodyPr/>
          <a:lstStyle/>
          <a:p>
            <a:endParaRPr lang="en-US"/>
          </a:p>
        </p:txBody>
      </p:sp>
      <p:sp>
        <p:nvSpPr>
          <p:cNvPr id="123" name="Google Shape;123;p3"/>
          <p:cNvSpPr/>
          <p:nvPr/>
        </p:nvSpPr>
        <p:spPr>
          <a:xfrm>
            <a:off x="6810792" y="331153"/>
            <a:ext cx="1152091" cy="1188837"/>
          </a:xfrm>
          <a:custGeom>
            <a:avLst/>
            <a:gdLst/>
            <a:ahLst/>
            <a:cxnLst/>
            <a:rect l="l" t="t" r="r" b="b"/>
            <a:pathLst>
              <a:path w="1152091" h="1188837" extrusionOk="0">
                <a:moveTo>
                  <a:pt x="0" y="0"/>
                </a:moveTo>
                <a:lnTo>
                  <a:pt x="1152091" y="0"/>
                </a:lnTo>
                <a:lnTo>
                  <a:pt x="1152091" y="1188837"/>
                </a:lnTo>
                <a:lnTo>
                  <a:pt x="0" y="1188837"/>
                </a:lnTo>
                <a:lnTo>
                  <a:pt x="0" y="0"/>
                </a:lnTo>
                <a:close/>
              </a:path>
            </a:pathLst>
          </a:custGeom>
          <a:blipFill rotWithShape="1">
            <a:blip r:embed="rId4">
              <a:alphaModFix/>
            </a:blip>
            <a:stretch>
              <a:fillRect/>
            </a:stretch>
          </a:blipFill>
          <a:ln>
            <a:noFill/>
          </a:ln>
        </p:spPr>
        <p:txBody>
          <a:bodyPr/>
          <a:lstStyle/>
          <a:p>
            <a:endParaRPr lang="en-US"/>
          </a:p>
        </p:txBody>
      </p:sp>
      <p:sp>
        <p:nvSpPr>
          <p:cNvPr id="124" name="Google Shape;124;p3"/>
          <p:cNvSpPr txBox="1"/>
          <p:nvPr/>
        </p:nvSpPr>
        <p:spPr>
          <a:xfrm>
            <a:off x="1028700" y="-21272"/>
            <a:ext cx="5481733" cy="1747519"/>
          </a:xfrm>
          <a:prstGeom prst="rect">
            <a:avLst/>
          </a:prstGeom>
          <a:noFill/>
          <a:ln>
            <a:noFill/>
          </a:ln>
        </p:spPr>
        <p:txBody>
          <a:bodyPr spcFirstLastPara="1" wrap="square" lIns="0" tIns="0" rIns="0" bIns="0" anchor="t" anchorCtr="0">
            <a:spAutoFit/>
          </a:bodyPr>
          <a:lstStyle/>
          <a:p>
            <a:pPr marL="0" marR="0" lvl="0" indent="0" algn="l" rtl="0">
              <a:lnSpc>
                <a:spcPct val="140000"/>
              </a:lnSpc>
              <a:spcBef>
                <a:spcPts val="0"/>
              </a:spcBef>
              <a:spcAft>
                <a:spcPts val="0"/>
              </a:spcAft>
              <a:buNone/>
            </a:pPr>
            <a:r>
              <a:rPr lang="en-US" sz="9200" b="1" i="0" u="none" strike="noStrike" cap="none">
                <a:solidFill>
                  <a:srgbClr val="254E9D"/>
                </a:solidFill>
                <a:latin typeface="Arial"/>
                <a:ea typeface="Arial"/>
                <a:cs typeface="Arial"/>
                <a:sym typeface="Arial"/>
              </a:rPr>
              <a:t>MỤC LỤC</a:t>
            </a:r>
            <a:endParaRPr/>
          </a:p>
        </p:txBody>
      </p:sp>
    </p:spTree>
  </p:cSld>
  <p:clrMapOvr>
    <a:masterClrMapping/>
  </p:clrMapOvr>
  <p:transition spd="slow">
    <p:push/>
  </p:transition>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rgbClr val="254E9D"/>
            </a:gs>
            <a:gs pos="100000">
              <a:srgbClr val="12316D"/>
            </a:gs>
          </a:gsLst>
          <a:lin ang="5400000" scaled="0"/>
        </a:gradFill>
        <a:effectLst/>
      </p:bgPr>
    </p:bg>
    <p:spTree>
      <p:nvGrpSpPr>
        <p:cNvPr id="1" name="Shape 128"/>
        <p:cNvGrpSpPr/>
        <p:nvPr/>
      </p:nvGrpSpPr>
      <p:grpSpPr>
        <a:xfrm>
          <a:off x="0" y="0"/>
          <a:ext cx="0" cy="0"/>
          <a:chOff x="0" y="0"/>
          <a:chExt cx="0" cy="0"/>
        </a:xfrm>
      </p:grpSpPr>
      <p:sp>
        <p:nvSpPr>
          <p:cNvPr id="129" name="Google Shape;129;p4"/>
          <p:cNvSpPr/>
          <p:nvPr/>
        </p:nvSpPr>
        <p:spPr>
          <a:xfrm>
            <a:off x="12398831" y="1528151"/>
            <a:ext cx="8827329" cy="7550679"/>
          </a:xfrm>
          <a:custGeom>
            <a:avLst/>
            <a:gdLst/>
            <a:ahLst/>
            <a:cxnLst/>
            <a:rect l="l" t="t" r="r" b="b"/>
            <a:pathLst>
              <a:path w="8827329" h="7550679" extrusionOk="0">
                <a:moveTo>
                  <a:pt x="0" y="0"/>
                </a:moveTo>
                <a:lnTo>
                  <a:pt x="8827329" y="0"/>
                </a:lnTo>
                <a:lnTo>
                  <a:pt x="8827329" y="7550680"/>
                </a:lnTo>
                <a:lnTo>
                  <a:pt x="0" y="7550680"/>
                </a:lnTo>
                <a:lnTo>
                  <a:pt x="0" y="0"/>
                </a:lnTo>
                <a:close/>
              </a:path>
            </a:pathLst>
          </a:custGeom>
          <a:blipFill rotWithShape="1">
            <a:blip r:embed="rId3">
              <a:alphaModFix/>
            </a:blip>
            <a:stretch>
              <a:fillRect l="-23165" r="-5217"/>
            </a:stretch>
          </a:blipFill>
          <a:ln>
            <a:noFill/>
          </a:ln>
        </p:spPr>
        <p:txBody>
          <a:bodyPr/>
          <a:lstStyle/>
          <a:p>
            <a:endParaRPr lang="en-US"/>
          </a:p>
        </p:txBody>
      </p:sp>
      <p:grpSp>
        <p:nvGrpSpPr>
          <p:cNvPr id="130" name="Google Shape;130;p4"/>
          <p:cNvGrpSpPr/>
          <p:nvPr/>
        </p:nvGrpSpPr>
        <p:grpSpPr>
          <a:xfrm>
            <a:off x="624102" y="-5492131"/>
            <a:ext cx="12736762" cy="16410827"/>
            <a:chOff x="0" y="-38100"/>
            <a:chExt cx="660400" cy="850900"/>
          </a:xfrm>
        </p:grpSpPr>
        <p:sp>
          <p:nvSpPr>
            <p:cNvPr id="131" name="Google Shape;131;p4"/>
            <p:cNvSpPr/>
            <p:nvPr/>
          </p:nvSpPr>
          <p:spPr>
            <a:xfrm>
              <a:off x="0" y="0"/>
              <a:ext cx="660400" cy="812800"/>
            </a:xfrm>
            <a:custGeom>
              <a:avLst/>
              <a:gdLst/>
              <a:ahLst/>
              <a:cxnLst/>
              <a:rect l="l" t="t" r="r" b="b"/>
              <a:pathLst>
                <a:path w="660400" h="812800" extrusionOk="0">
                  <a:moveTo>
                    <a:pt x="220252" y="793731"/>
                  </a:moveTo>
                  <a:cubicBezTo>
                    <a:pt x="254109" y="805245"/>
                    <a:pt x="292600" y="812800"/>
                    <a:pt x="330378" y="812800"/>
                  </a:cubicBezTo>
                  <a:cubicBezTo>
                    <a:pt x="368157" y="812800"/>
                    <a:pt x="404509" y="806323"/>
                    <a:pt x="438009" y="794809"/>
                  </a:cubicBezTo>
                  <a:cubicBezTo>
                    <a:pt x="438723" y="794450"/>
                    <a:pt x="439435" y="794450"/>
                    <a:pt x="440148" y="794090"/>
                  </a:cubicBezTo>
                  <a:cubicBezTo>
                    <a:pt x="565955" y="748035"/>
                    <a:pt x="658618" y="626421"/>
                    <a:pt x="660400" y="484298"/>
                  </a:cubicBezTo>
                  <a:lnTo>
                    <a:pt x="660400" y="0"/>
                  </a:lnTo>
                  <a:lnTo>
                    <a:pt x="0" y="0"/>
                  </a:lnTo>
                  <a:lnTo>
                    <a:pt x="0" y="483939"/>
                  </a:lnTo>
                  <a:cubicBezTo>
                    <a:pt x="1782" y="627140"/>
                    <a:pt x="93019" y="748755"/>
                    <a:pt x="220252" y="79373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4"/>
            <p:cNvSpPr txBox="1"/>
            <p:nvPr/>
          </p:nvSpPr>
          <p:spPr>
            <a:xfrm>
              <a:off x="0" y="-38100"/>
              <a:ext cx="660400" cy="723900"/>
            </a:xfrm>
            <a:prstGeom prst="rect">
              <a:avLst/>
            </a:prstGeom>
            <a:noFill/>
            <a:ln>
              <a:noFill/>
            </a:ln>
          </p:spPr>
          <p:txBody>
            <a:bodyPr spcFirstLastPara="1" wrap="square" lIns="50800" tIns="50800" rIns="50800" bIns="50800" anchor="ctr" anchorCtr="0">
              <a:noAutofit/>
            </a:bodyPr>
            <a:lstStyle/>
            <a:p>
              <a:pPr marL="0" marR="0" lvl="0" indent="0" algn="ctr" rtl="0">
                <a:lnSpc>
                  <a:spcPct val="147722"/>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grpSp>
        <p:nvGrpSpPr>
          <p:cNvPr id="133" name="Google Shape;133;p4"/>
          <p:cNvGrpSpPr/>
          <p:nvPr/>
        </p:nvGrpSpPr>
        <p:grpSpPr>
          <a:xfrm>
            <a:off x="624102" y="1978116"/>
            <a:ext cx="6368381" cy="8308884"/>
            <a:chOff x="0" y="-38100"/>
            <a:chExt cx="1677269" cy="2188348"/>
          </a:xfrm>
        </p:grpSpPr>
        <p:sp>
          <p:nvSpPr>
            <p:cNvPr id="134" name="Google Shape;134;p4"/>
            <p:cNvSpPr/>
            <p:nvPr/>
          </p:nvSpPr>
          <p:spPr>
            <a:xfrm>
              <a:off x="0" y="0"/>
              <a:ext cx="1677269" cy="2150248"/>
            </a:xfrm>
            <a:custGeom>
              <a:avLst/>
              <a:gdLst/>
              <a:ahLst/>
              <a:cxnLst/>
              <a:rect l="l" t="t" r="r" b="b"/>
              <a:pathLst>
                <a:path w="1677269" h="2150248" extrusionOk="0">
                  <a:moveTo>
                    <a:pt x="0" y="0"/>
                  </a:moveTo>
                  <a:lnTo>
                    <a:pt x="1677269" y="0"/>
                  </a:lnTo>
                  <a:lnTo>
                    <a:pt x="1677269" y="2150248"/>
                  </a:lnTo>
                  <a:lnTo>
                    <a:pt x="0" y="2150248"/>
                  </a:lnTo>
                  <a:close/>
                </a:path>
              </a:pathLst>
            </a:custGeom>
            <a:solidFill>
              <a:srgbClr val="FFFFFF"/>
            </a:solidFill>
            <a:ln>
              <a:noFill/>
            </a:ln>
          </p:spPr>
          <p:txBody>
            <a:bodyPr/>
            <a:lstStyle/>
            <a:p>
              <a:endParaRPr lang="en-US"/>
            </a:p>
          </p:txBody>
        </p:sp>
        <p:sp>
          <p:nvSpPr>
            <p:cNvPr id="135" name="Google Shape;135;p4"/>
            <p:cNvSpPr txBox="1"/>
            <p:nvPr/>
          </p:nvSpPr>
          <p:spPr>
            <a:xfrm>
              <a:off x="0" y="-38100"/>
              <a:ext cx="1677269" cy="2188348"/>
            </a:xfrm>
            <a:prstGeom prst="rect">
              <a:avLst/>
            </a:prstGeom>
            <a:noFill/>
            <a:ln>
              <a:noFill/>
            </a:ln>
          </p:spPr>
          <p:txBody>
            <a:bodyPr spcFirstLastPara="1" wrap="square" lIns="50800" tIns="50800" rIns="50800" bIns="50800" anchor="ctr" anchorCtr="0">
              <a:noAutofit/>
            </a:bodyPr>
            <a:lstStyle/>
            <a:p>
              <a:pPr marL="0" marR="0" lvl="0" indent="0" algn="ctr" rtl="0">
                <a:lnSpc>
                  <a:spcPct val="147722"/>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grpSp>
        <p:nvGrpSpPr>
          <p:cNvPr id="136" name="Google Shape;136;p4"/>
          <p:cNvGrpSpPr/>
          <p:nvPr/>
        </p:nvGrpSpPr>
        <p:grpSpPr>
          <a:xfrm rot="10800000">
            <a:off x="0" y="2800473"/>
            <a:ext cx="624102" cy="4830715"/>
            <a:chOff x="0" y="-38100"/>
            <a:chExt cx="164373" cy="1272287"/>
          </a:xfrm>
        </p:grpSpPr>
        <p:sp>
          <p:nvSpPr>
            <p:cNvPr id="137" name="Google Shape;137;p4"/>
            <p:cNvSpPr/>
            <p:nvPr/>
          </p:nvSpPr>
          <p:spPr>
            <a:xfrm>
              <a:off x="0" y="0"/>
              <a:ext cx="164373" cy="1234187"/>
            </a:xfrm>
            <a:custGeom>
              <a:avLst/>
              <a:gdLst/>
              <a:ahLst/>
              <a:cxnLst/>
              <a:rect l="l" t="t" r="r" b="b"/>
              <a:pathLst>
                <a:path w="164373" h="1234187" extrusionOk="0">
                  <a:moveTo>
                    <a:pt x="0" y="0"/>
                  </a:moveTo>
                  <a:lnTo>
                    <a:pt x="164373" y="0"/>
                  </a:lnTo>
                  <a:lnTo>
                    <a:pt x="164373" y="1234187"/>
                  </a:lnTo>
                  <a:lnTo>
                    <a:pt x="0" y="1234187"/>
                  </a:lnTo>
                  <a:close/>
                </a:path>
              </a:pathLst>
            </a:custGeom>
            <a:gradFill>
              <a:gsLst>
                <a:gs pos="0">
                  <a:srgbClr val="254E9D"/>
                </a:gs>
                <a:gs pos="100000">
                  <a:srgbClr val="12316D"/>
                </a:gs>
              </a:gsLst>
              <a:lin ang="5400000" scaled="0"/>
            </a:gradFill>
            <a:ln>
              <a:noFill/>
            </a:ln>
          </p:spPr>
          <p:txBody>
            <a:bodyPr/>
            <a:lstStyle/>
            <a:p>
              <a:endParaRPr lang="en-US"/>
            </a:p>
          </p:txBody>
        </p:sp>
        <p:sp>
          <p:nvSpPr>
            <p:cNvPr id="138" name="Google Shape;138;p4"/>
            <p:cNvSpPr txBox="1"/>
            <p:nvPr/>
          </p:nvSpPr>
          <p:spPr>
            <a:xfrm>
              <a:off x="0" y="-38100"/>
              <a:ext cx="164373" cy="1272287"/>
            </a:xfrm>
            <a:prstGeom prst="rect">
              <a:avLst/>
            </a:prstGeom>
            <a:noFill/>
            <a:ln>
              <a:noFill/>
            </a:ln>
          </p:spPr>
          <p:txBody>
            <a:bodyPr spcFirstLastPara="1" wrap="square" lIns="50800" tIns="50800" rIns="50800" bIns="50800" anchor="ctr" anchorCtr="0">
              <a:noAutofit/>
            </a:bodyPr>
            <a:lstStyle/>
            <a:p>
              <a:pPr marL="0" marR="0" lvl="0" indent="0" algn="ctr" rtl="0">
                <a:lnSpc>
                  <a:spcPct val="147722"/>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grpSp>
        <p:nvGrpSpPr>
          <p:cNvPr id="139" name="Google Shape;139;p4"/>
          <p:cNvGrpSpPr/>
          <p:nvPr/>
        </p:nvGrpSpPr>
        <p:grpSpPr>
          <a:xfrm>
            <a:off x="12398831" y="8636585"/>
            <a:ext cx="6519036" cy="1098769"/>
            <a:chOff x="0" y="-38100"/>
            <a:chExt cx="1716948" cy="289388"/>
          </a:xfrm>
        </p:grpSpPr>
        <p:sp>
          <p:nvSpPr>
            <p:cNvPr id="140" name="Google Shape;140;p4"/>
            <p:cNvSpPr/>
            <p:nvPr/>
          </p:nvSpPr>
          <p:spPr>
            <a:xfrm>
              <a:off x="0" y="0"/>
              <a:ext cx="1716948" cy="251288"/>
            </a:xfrm>
            <a:custGeom>
              <a:avLst/>
              <a:gdLst/>
              <a:ahLst/>
              <a:cxnLst/>
              <a:rect l="l" t="t" r="r" b="b"/>
              <a:pathLst>
                <a:path w="1716948" h="251288" extrusionOk="0">
                  <a:moveTo>
                    <a:pt x="0" y="0"/>
                  </a:moveTo>
                  <a:lnTo>
                    <a:pt x="1716948" y="0"/>
                  </a:lnTo>
                  <a:lnTo>
                    <a:pt x="1716948" y="251288"/>
                  </a:lnTo>
                  <a:lnTo>
                    <a:pt x="0" y="251288"/>
                  </a:lnTo>
                  <a:close/>
                </a:path>
              </a:pathLst>
            </a:custGeom>
            <a:gradFill>
              <a:gsLst>
                <a:gs pos="0">
                  <a:srgbClr val="254E9D">
                    <a:alpha val="0"/>
                  </a:srgbClr>
                </a:gs>
                <a:gs pos="100000">
                  <a:srgbClr val="12316D"/>
                </a:gs>
              </a:gsLst>
              <a:lin ang="0" scaled="0"/>
            </a:gradFill>
            <a:ln>
              <a:noFill/>
            </a:ln>
          </p:spPr>
          <p:txBody>
            <a:bodyPr/>
            <a:lstStyle/>
            <a:p>
              <a:endParaRPr lang="en-US"/>
            </a:p>
          </p:txBody>
        </p:sp>
        <p:sp>
          <p:nvSpPr>
            <p:cNvPr id="141" name="Google Shape;141;p4"/>
            <p:cNvSpPr txBox="1"/>
            <p:nvPr/>
          </p:nvSpPr>
          <p:spPr>
            <a:xfrm>
              <a:off x="0" y="-38100"/>
              <a:ext cx="1716948" cy="289388"/>
            </a:xfrm>
            <a:prstGeom prst="rect">
              <a:avLst/>
            </a:prstGeom>
            <a:noFill/>
            <a:ln>
              <a:noFill/>
            </a:ln>
          </p:spPr>
          <p:txBody>
            <a:bodyPr spcFirstLastPara="1" wrap="square" lIns="50800" tIns="50800" rIns="50800" bIns="50800" anchor="ctr" anchorCtr="0">
              <a:noAutofit/>
            </a:bodyPr>
            <a:lstStyle/>
            <a:p>
              <a:pPr marL="0" marR="0" lvl="0" indent="0" algn="ctr" rtl="0">
                <a:lnSpc>
                  <a:spcPct val="147722"/>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sp>
        <p:nvSpPr>
          <p:cNvPr id="142" name="Google Shape;142;p4"/>
          <p:cNvSpPr txBox="1"/>
          <p:nvPr/>
        </p:nvSpPr>
        <p:spPr>
          <a:xfrm>
            <a:off x="1565187" y="2737789"/>
            <a:ext cx="11346300" cy="7123500"/>
          </a:xfrm>
          <a:prstGeom prst="rect">
            <a:avLst/>
          </a:prstGeom>
          <a:noFill/>
          <a:ln>
            <a:noFill/>
          </a:ln>
        </p:spPr>
        <p:txBody>
          <a:bodyPr spcFirstLastPara="1" wrap="square" lIns="0" tIns="0" rIns="0" bIns="0" anchor="t" anchorCtr="0">
            <a:spAutoFit/>
          </a:bodyPr>
          <a:lstStyle/>
          <a:p>
            <a:pPr marL="0" marR="0" lvl="0" indent="0" algn="l" rtl="0">
              <a:lnSpc>
                <a:spcPct val="140000"/>
              </a:lnSpc>
              <a:spcBef>
                <a:spcPts val="0"/>
              </a:spcBef>
              <a:spcAft>
                <a:spcPts val="0"/>
              </a:spcAft>
              <a:buNone/>
            </a:pPr>
            <a:r>
              <a:rPr lang="en-US" sz="8900" b="1">
                <a:solidFill>
                  <a:srgbClr val="254E9D"/>
                </a:solidFill>
              </a:rPr>
              <a:t>Tăng Cường Giao Tiếp Giữa Dược Sĩ Và Bệnh Nhân Nước Ngoài</a:t>
            </a:r>
            <a:endParaRPr/>
          </a:p>
        </p:txBody>
      </p:sp>
      <p:sp>
        <p:nvSpPr>
          <p:cNvPr id="143" name="Google Shape;143;p4"/>
          <p:cNvSpPr/>
          <p:nvPr/>
        </p:nvSpPr>
        <p:spPr>
          <a:xfrm>
            <a:off x="10157889" y="0"/>
            <a:ext cx="3202974" cy="2133982"/>
          </a:xfrm>
          <a:custGeom>
            <a:avLst/>
            <a:gdLst/>
            <a:ahLst/>
            <a:cxnLst/>
            <a:rect l="l" t="t" r="r" b="b"/>
            <a:pathLst>
              <a:path w="3202974" h="2133982" extrusionOk="0">
                <a:moveTo>
                  <a:pt x="0" y="0"/>
                </a:moveTo>
                <a:lnTo>
                  <a:pt x="3202975" y="0"/>
                </a:lnTo>
                <a:lnTo>
                  <a:pt x="3202975" y="2133982"/>
                </a:lnTo>
                <a:lnTo>
                  <a:pt x="0" y="2133982"/>
                </a:lnTo>
                <a:lnTo>
                  <a:pt x="0" y="0"/>
                </a:lnTo>
                <a:close/>
              </a:path>
            </a:pathLst>
          </a:custGeom>
          <a:blipFill rotWithShape="1">
            <a:blip r:embed="rId4">
              <a:alphaModFix/>
            </a:blip>
            <a:stretch>
              <a:fillRect/>
            </a:stretch>
          </a:blipFill>
          <a:ln>
            <a:noFill/>
          </a:ln>
        </p:spPr>
        <p:txBody>
          <a:bodyPr/>
          <a:lstStyle/>
          <a:p>
            <a:endParaRPr lang="en-US"/>
          </a:p>
        </p:txBody>
      </p:sp>
      <p:sp>
        <p:nvSpPr>
          <p:cNvPr id="144" name="Google Shape;144;p4"/>
          <p:cNvSpPr txBox="1"/>
          <p:nvPr/>
        </p:nvSpPr>
        <p:spPr>
          <a:xfrm>
            <a:off x="1565187" y="714375"/>
            <a:ext cx="4486211" cy="1530342"/>
          </a:xfrm>
          <a:prstGeom prst="rect">
            <a:avLst/>
          </a:prstGeom>
          <a:noFill/>
          <a:ln>
            <a:noFill/>
          </a:ln>
        </p:spPr>
        <p:txBody>
          <a:bodyPr spcFirstLastPara="1" wrap="square" lIns="0" tIns="0" rIns="0" bIns="0" anchor="t" anchorCtr="0">
            <a:spAutoFit/>
          </a:bodyPr>
          <a:lstStyle/>
          <a:p>
            <a:pPr marL="0" marR="0" lvl="0" indent="0" algn="l" rtl="0">
              <a:lnSpc>
                <a:spcPct val="140000"/>
              </a:lnSpc>
              <a:spcBef>
                <a:spcPts val="0"/>
              </a:spcBef>
              <a:spcAft>
                <a:spcPts val="0"/>
              </a:spcAft>
              <a:buNone/>
            </a:pPr>
            <a:r>
              <a:rPr lang="en-US" sz="8000" b="0" i="0" u="none" strike="noStrike" cap="none">
                <a:solidFill>
                  <a:srgbClr val="254E9D"/>
                </a:solidFill>
                <a:latin typeface="Arial"/>
                <a:ea typeface="Arial"/>
                <a:cs typeface="Arial"/>
                <a:sym typeface="Arial"/>
              </a:rPr>
              <a:t>CHỦ ĐỀ</a:t>
            </a:r>
            <a:endParaRPr/>
          </a:p>
        </p:txBody>
      </p:sp>
    </p:spTree>
  </p:cSld>
  <p:clrMapOvr>
    <a:masterClrMapping/>
  </p:clrMapOvr>
  <p:transition spd="slow">
    <p:push/>
  </p:transition>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rgbClr val="254E9D"/>
            </a:gs>
            <a:gs pos="100000">
              <a:srgbClr val="12316D"/>
            </a:gs>
          </a:gsLst>
          <a:lin ang="5400000" scaled="0"/>
        </a:gradFill>
        <a:effectLst/>
      </p:bgPr>
    </p:bg>
    <p:spTree>
      <p:nvGrpSpPr>
        <p:cNvPr id="1" name="Shape 148"/>
        <p:cNvGrpSpPr/>
        <p:nvPr/>
      </p:nvGrpSpPr>
      <p:grpSpPr>
        <a:xfrm>
          <a:off x="0" y="0"/>
          <a:ext cx="0" cy="0"/>
          <a:chOff x="0" y="0"/>
          <a:chExt cx="0" cy="0"/>
        </a:xfrm>
      </p:grpSpPr>
      <p:grpSp>
        <p:nvGrpSpPr>
          <p:cNvPr id="149" name="Google Shape;149;p5"/>
          <p:cNvGrpSpPr/>
          <p:nvPr/>
        </p:nvGrpSpPr>
        <p:grpSpPr>
          <a:xfrm>
            <a:off x="0" y="-144661"/>
            <a:ext cx="18288000" cy="10431661"/>
            <a:chOff x="0" y="-38100"/>
            <a:chExt cx="4816593" cy="2747433"/>
          </a:xfrm>
        </p:grpSpPr>
        <p:sp>
          <p:nvSpPr>
            <p:cNvPr id="150" name="Google Shape;150;p5"/>
            <p:cNvSpPr/>
            <p:nvPr/>
          </p:nvSpPr>
          <p:spPr>
            <a:xfrm>
              <a:off x="0" y="0"/>
              <a:ext cx="4816592" cy="2709333"/>
            </a:xfrm>
            <a:custGeom>
              <a:avLst/>
              <a:gdLst/>
              <a:ahLst/>
              <a:cxnLst/>
              <a:rect l="l" t="t" r="r" b="b"/>
              <a:pathLst>
                <a:path w="4816592" h="2709333" extrusionOk="0">
                  <a:moveTo>
                    <a:pt x="0" y="0"/>
                  </a:moveTo>
                  <a:lnTo>
                    <a:pt x="4816592" y="0"/>
                  </a:lnTo>
                  <a:lnTo>
                    <a:pt x="4816592" y="2709333"/>
                  </a:lnTo>
                  <a:lnTo>
                    <a:pt x="0" y="2709333"/>
                  </a:lnTo>
                  <a:close/>
                </a:path>
              </a:pathLst>
            </a:custGeom>
            <a:solidFill>
              <a:srgbClr val="FFFFFF"/>
            </a:solidFill>
            <a:ln>
              <a:noFill/>
            </a:ln>
          </p:spPr>
          <p:txBody>
            <a:bodyPr/>
            <a:lstStyle/>
            <a:p>
              <a:endParaRPr lang="en-US"/>
            </a:p>
          </p:txBody>
        </p:sp>
        <p:sp>
          <p:nvSpPr>
            <p:cNvPr id="151" name="Google Shape;151;p5"/>
            <p:cNvSpPr txBox="1"/>
            <p:nvPr/>
          </p:nvSpPr>
          <p:spPr>
            <a:xfrm>
              <a:off x="0" y="-38100"/>
              <a:ext cx="4816593" cy="2747433"/>
            </a:xfrm>
            <a:prstGeom prst="rect">
              <a:avLst/>
            </a:prstGeom>
            <a:noFill/>
            <a:ln>
              <a:noFill/>
            </a:ln>
          </p:spPr>
          <p:txBody>
            <a:bodyPr spcFirstLastPara="1" wrap="square" lIns="50800" tIns="50800" rIns="50800" bIns="50800" anchor="ctr" anchorCtr="0">
              <a:noAutofit/>
            </a:bodyPr>
            <a:lstStyle/>
            <a:p>
              <a:pPr marL="0" marR="0" lvl="0" indent="0" algn="ctr" rtl="0">
                <a:lnSpc>
                  <a:spcPct val="147722"/>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sp>
        <p:nvSpPr>
          <p:cNvPr id="152" name="Google Shape;152;p5"/>
          <p:cNvSpPr/>
          <p:nvPr/>
        </p:nvSpPr>
        <p:spPr>
          <a:xfrm>
            <a:off x="920250" y="8373705"/>
            <a:ext cx="1470037" cy="1769191"/>
          </a:xfrm>
          <a:custGeom>
            <a:avLst/>
            <a:gdLst/>
            <a:ahLst/>
            <a:cxnLst/>
            <a:rect l="l" t="t" r="r" b="b"/>
            <a:pathLst>
              <a:path w="1470037" h="1769191" extrusionOk="0">
                <a:moveTo>
                  <a:pt x="0" y="0"/>
                </a:moveTo>
                <a:lnTo>
                  <a:pt x="1470036" y="0"/>
                </a:lnTo>
                <a:lnTo>
                  <a:pt x="1470036" y="1769190"/>
                </a:lnTo>
                <a:lnTo>
                  <a:pt x="0" y="1769190"/>
                </a:lnTo>
                <a:lnTo>
                  <a:pt x="0" y="0"/>
                </a:lnTo>
                <a:close/>
              </a:path>
            </a:pathLst>
          </a:custGeom>
          <a:blipFill rotWithShape="1">
            <a:blip r:embed="rId3">
              <a:alphaModFix/>
            </a:blip>
            <a:stretch>
              <a:fillRect/>
            </a:stretch>
          </a:blipFill>
          <a:ln>
            <a:noFill/>
          </a:ln>
        </p:spPr>
        <p:txBody>
          <a:bodyPr/>
          <a:lstStyle/>
          <a:p>
            <a:endParaRPr lang="en-US"/>
          </a:p>
        </p:txBody>
      </p:sp>
      <p:sp>
        <p:nvSpPr>
          <p:cNvPr id="153" name="Google Shape;153;p5"/>
          <p:cNvSpPr/>
          <p:nvPr/>
        </p:nvSpPr>
        <p:spPr>
          <a:xfrm>
            <a:off x="15647933" y="201593"/>
            <a:ext cx="2445696" cy="3310587"/>
          </a:xfrm>
          <a:custGeom>
            <a:avLst/>
            <a:gdLst/>
            <a:ahLst/>
            <a:cxnLst/>
            <a:rect l="l" t="t" r="r" b="b"/>
            <a:pathLst>
              <a:path w="2445696" h="3310587" extrusionOk="0">
                <a:moveTo>
                  <a:pt x="0" y="0"/>
                </a:moveTo>
                <a:lnTo>
                  <a:pt x="2445696" y="0"/>
                </a:lnTo>
                <a:lnTo>
                  <a:pt x="2445696" y="3310587"/>
                </a:lnTo>
                <a:lnTo>
                  <a:pt x="0" y="3310587"/>
                </a:lnTo>
                <a:lnTo>
                  <a:pt x="0" y="0"/>
                </a:lnTo>
                <a:close/>
              </a:path>
            </a:pathLst>
          </a:custGeom>
          <a:blipFill rotWithShape="1">
            <a:blip r:embed="rId4">
              <a:alphaModFix/>
            </a:blip>
            <a:stretch>
              <a:fillRect/>
            </a:stretch>
          </a:blipFill>
          <a:ln>
            <a:noFill/>
          </a:ln>
        </p:spPr>
        <p:txBody>
          <a:bodyPr/>
          <a:lstStyle/>
          <a:p>
            <a:endParaRPr lang="en-US"/>
          </a:p>
        </p:txBody>
      </p:sp>
      <p:sp>
        <p:nvSpPr>
          <p:cNvPr id="154" name="Google Shape;154;p5"/>
          <p:cNvSpPr/>
          <p:nvPr/>
        </p:nvSpPr>
        <p:spPr>
          <a:xfrm>
            <a:off x="4204418" y="3787817"/>
            <a:ext cx="9342677" cy="6224559"/>
          </a:xfrm>
          <a:custGeom>
            <a:avLst/>
            <a:gdLst/>
            <a:ahLst/>
            <a:cxnLst/>
            <a:rect l="l" t="t" r="r" b="b"/>
            <a:pathLst>
              <a:path w="9342677" h="6224559" extrusionOk="0">
                <a:moveTo>
                  <a:pt x="0" y="0"/>
                </a:moveTo>
                <a:lnTo>
                  <a:pt x="9342677" y="0"/>
                </a:lnTo>
                <a:lnTo>
                  <a:pt x="9342677" y="6224558"/>
                </a:lnTo>
                <a:lnTo>
                  <a:pt x="0" y="6224558"/>
                </a:lnTo>
                <a:lnTo>
                  <a:pt x="0" y="0"/>
                </a:lnTo>
                <a:close/>
              </a:path>
            </a:pathLst>
          </a:custGeom>
          <a:blipFill rotWithShape="1">
            <a:blip r:embed="rId5">
              <a:alphaModFix/>
            </a:blip>
            <a:stretch>
              <a:fillRect/>
            </a:stretch>
          </a:blipFill>
          <a:ln>
            <a:noFill/>
          </a:ln>
        </p:spPr>
        <p:txBody>
          <a:bodyPr/>
          <a:lstStyle/>
          <a:p>
            <a:endParaRPr lang="en-US"/>
          </a:p>
        </p:txBody>
      </p:sp>
      <p:sp>
        <p:nvSpPr>
          <p:cNvPr id="155" name="Google Shape;155;p5"/>
          <p:cNvSpPr/>
          <p:nvPr/>
        </p:nvSpPr>
        <p:spPr>
          <a:xfrm>
            <a:off x="1655268" y="1856886"/>
            <a:ext cx="1492582" cy="1416088"/>
          </a:xfrm>
          <a:custGeom>
            <a:avLst/>
            <a:gdLst/>
            <a:ahLst/>
            <a:cxnLst/>
            <a:rect l="l" t="t" r="r" b="b"/>
            <a:pathLst>
              <a:path w="1492582" h="1416088" extrusionOk="0">
                <a:moveTo>
                  <a:pt x="0" y="0"/>
                </a:moveTo>
                <a:lnTo>
                  <a:pt x="1492582" y="0"/>
                </a:lnTo>
                <a:lnTo>
                  <a:pt x="1492582" y="1416088"/>
                </a:lnTo>
                <a:lnTo>
                  <a:pt x="0" y="1416088"/>
                </a:lnTo>
                <a:lnTo>
                  <a:pt x="0" y="0"/>
                </a:lnTo>
                <a:close/>
              </a:path>
            </a:pathLst>
          </a:custGeom>
          <a:blipFill rotWithShape="1">
            <a:blip r:embed="rId6">
              <a:alphaModFix/>
            </a:blip>
            <a:stretch>
              <a:fillRect/>
            </a:stretch>
          </a:blipFill>
          <a:ln>
            <a:noFill/>
          </a:ln>
        </p:spPr>
        <p:txBody>
          <a:bodyPr/>
          <a:lstStyle/>
          <a:p>
            <a:endParaRPr lang="en-US"/>
          </a:p>
        </p:txBody>
      </p:sp>
      <p:sp>
        <p:nvSpPr>
          <p:cNvPr id="156" name="Google Shape;156;p5"/>
          <p:cNvSpPr txBox="1"/>
          <p:nvPr/>
        </p:nvSpPr>
        <p:spPr>
          <a:xfrm>
            <a:off x="1028700" y="205746"/>
            <a:ext cx="15694113" cy="1353173"/>
          </a:xfrm>
          <a:prstGeom prst="rect">
            <a:avLst/>
          </a:prstGeom>
          <a:noFill/>
          <a:ln>
            <a:noFill/>
          </a:ln>
        </p:spPr>
        <p:txBody>
          <a:bodyPr spcFirstLastPara="1" wrap="square" lIns="0" tIns="0" rIns="0" bIns="0" anchor="t" anchorCtr="0">
            <a:spAutoFit/>
          </a:bodyPr>
          <a:lstStyle/>
          <a:p>
            <a:pPr marL="0" marR="0" lvl="0" indent="0" algn="ctr" rtl="0">
              <a:lnSpc>
                <a:spcPct val="140000"/>
              </a:lnSpc>
              <a:spcBef>
                <a:spcPts val="0"/>
              </a:spcBef>
              <a:spcAft>
                <a:spcPts val="0"/>
              </a:spcAft>
              <a:buNone/>
            </a:pPr>
            <a:r>
              <a:rPr lang="en-US" sz="7100" b="0" i="0" u="none" strike="noStrike" cap="none">
                <a:solidFill>
                  <a:srgbClr val="254E9D"/>
                </a:solidFill>
                <a:latin typeface="Arial"/>
                <a:ea typeface="Arial"/>
                <a:cs typeface="Arial"/>
                <a:sym typeface="Arial"/>
              </a:rPr>
              <a:t>VẤN ĐỀ</a:t>
            </a:r>
            <a:endParaRPr/>
          </a:p>
        </p:txBody>
      </p:sp>
      <p:sp>
        <p:nvSpPr>
          <p:cNvPr id="157" name="Google Shape;157;p5"/>
          <p:cNvSpPr txBox="1"/>
          <p:nvPr/>
        </p:nvSpPr>
        <p:spPr>
          <a:xfrm>
            <a:off x="3233303" y="2124410"/>
            <a:ext cx="15694113" cy="895350"/>
          </a:xfrm>
          <a:prstGeom prst="rect">
            <a:avLst/>
          </a:prstGeom>
          <a:noFill/>
          <a:ln>
            <a:noFill/>
          </a:ln>
        </p:spPr>
        <p:txBody>
          <a:bodyPr spcFirstLastPara="1" wrap="square" lIns="0" tIns="0" rIns="0" bIns="0" anchor="t" anchorCtr="0">
            <a:spAutoFit/>
          </a:bodyPr>
          <a:lstStyle/>
          <a:p>
            <a:pPr marL="0" marR="0" lvl="0" indent="0" algn="just" rtl="0">
              <a:lnSpc>
                <a:spcPct val="150011"/>
              </a:lnSpc>
              <a:spcBef>
                <a:spcPts val="0"/>
              </a:spcBef>
              <a:spcAft>
                <a:spcPts val="0"/>
              </a:spcAft>
              <a:buNone/>
            </a:pPr>
            <a:r>
              <a:rPr lang="en-US" sz="4499" b="1" i="0" u="none" strike="noStrike" cap="none">
                <a:solidFill>
                  <a:srgbClr val="000000"/>
                </a:solidFill>
                <a:latin typeface="Arial"/>
                <a:ea typeface="Arial"/>
                <a:cs typeface="Arial"/>
                <a:sym typeface="Arial"/>
              </a:rPr>
              <a:t>Thiếu linh hoạt ngôn ngữ trong tư vấn thuốc</a:t>
            </a:r>
            <a:endParaRPr/>
          </a:p>
        </p:txBody>
      </p:sp>
      <p:grpSp>
        <p:nvGrpSpPr>
          <p:cNvPr id="158" name="Google Shape;158;p5"/>
          <p:cNvGrpSpPr/>
          <p:nvPr/>
        </p:nvGrpSpPr>
        <p:grpSpPr>
          <a:xfrm rot="10800000">
            <a:off x="0" y="2800473"/>
            <a:ext cx="624102" cy="4830715"/>
            <a:chOff x="0" y="-38100"/>
            <a:chExt cx="164373" cy="1272287"/>
          </a:xfrm>
        </p:grpSpPr>
        <p:sp>
          <p:nvSpPr>
            <p:cNvPr id="159" name="Google Shape;159;p5"/>
            <p:cNvSpPr/>
            <p:nvPr/>
          </p:nvSpPr>
          <p:spPr>
            <a:xfrm>
              <a:off x="0" y="0"/>
              <a:ext cx="164373" cy="1234187"/>
            </a:xfrm>
            <a:custGeom>
              <a:avLst/>
              <a:gdLst/>
              <a:ahLst/>
              <a:cxnLst/>
              <a:rect l="l" t="t" r="r" b="b"/>
              <a:pathLst>
                <a:path w="164373" h="1234187" extrusionOk="0">
                  <a:moveTo>
                    <a:pt x="0" y="0"/>
                  </a:moveTo>
                  <a:lnTo>
                    <a:pt x="164373" y="0"/>
                  </a:lnTo>
                  <a:lnTo>
                    <a:pt x="164373" y="1234187"/>
                  </a:lnTo>
                  <a:lnTo>
                    <a:pt x="0" y="1234187"/>
                  </a:lnTo>
                  <a:close/>
                </a:path>
              </a:pathLst>
            </a:custGeom>
            <a:gradFill>
              <a:gsLst>
                <a:gs pos="0">
                  <a:srgbClr val="254E9D"/>
                </a:gs>
                <a:gs pos="100000">
                  <a:srgbClr val="12316D"/>
                </a:gs>
              </a:gsLst>
              <a:lin ang="5400000" scaled="0"/>
            </a:gradFill>
            <a:ln>
              <a:noFill/>
            </a:ln>
          </p:spPr>
          <p:txBody>
            <a:bodyPr/>
            <a:lstStyle/>
            <a:p>
              <a:endParaRPr lang="en-US"/>
            </a:p>
          </p:txBody>
        </p:sp>
        <p:sp>
          <p:nvSpPr>
            <p:cNvPr id="160" name="Google Shape;160;p5"/>
            <p:cNvSpPr txBox="1"/>
            <p:nvPr/>
          </p:nvSpPr>
          <p:spPr>
            <a:xfrm>
              <a:off x="0" y="-38100"/>
              <a:ext cx="164373" cy="1272287"/>
            </a:xfrm>
            <a:prstGeom prst="rect">
              <a:avLst/>
            </a:prstGeom>
            <a:noFill/>
            <a:ln>
              <a:noFill/>
            </a:ln>
          </p:spPr>
          <p:txBody>
            <a:bodyPr spcFirstLastPara="1" wrap="square" lIns="50800" tIns="50800" rIns="50800" bIns="50800" anchor="ctr" anchorCtr="0">
              <a:noAutofit/>
            </a:bodyPr>
            <a:lstStyle/>
            <a:p>
              <a:pPr marL="0" marR="0" lvl="0" indent="0" algn="ctr" rtl="0">
                <a:lnSpc>
                  <a:spcPct val="147722"/>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grpSp>
        <p:nvGrpSpPr>
          <p:cNvPr id="161" name="Google Shape;161;p5"/>
          <p:cNvGrpSpPr/>
          <p:nvPr/>
        </p:nvGrpSpPr>
        <p:grpSpPr>
          <a:xfrm rot="10800000">
            <a:off x="0" y="458"/>
            <a:ext cx="624102" cy="4830715"/>
            <a:chOff x="0" y="-38100"/>
            <a:chExt cx="164373" cy="1272287"/>
          </a:xfrm>
        </p:grpSpPr>
        <p:sp>
          <p:nvSpPr>
            <p:cNvPr id="162" name="Google Shape;162;p5"/>
            <p:cNvSpPr/>
            <p:nvPr/>
          </p:nvSpPr>
          <p:spPr>
            <a:xfrm>
              <a:off x="0" y="0"/>
              <a:ext cx="164373" cy="1234187"/>
            </a:xfrm>
            <a:custGeom>
              <a:avLst/>
              <a:gdLst/>
              <a:ahLst/>
              <a:cxnLst/>
              <a:rect l="l" t="t" r="r" b="b"/>
              <a:pathLst>
                <a:path w="164373" h="1234187" extrusionOk="0">
                  <a:moveTo>
                    <a:pt x="0" y="0"/>
                  </a:moveTo>
                  <a:lnTo>
                    <a:pt x="164373" y="0"/>
                  </a:lnTo>
                  <a:lnTo>
                    <a:pt x="164373" y="1234187"/>
                  </a:lnTo>
                  <a:lnTo>
                    <a:pt x="0" y="1234187"/>
                  </a:lnTo>
                  <a:close/>
                </a:path>
              </a:pathLst>
            </a:custGeom>
            <a:gradFill>
              <a:gsLst>
                <a:gs pos="0">
                  <a:srgbClr val="254E9D"/>
                </a:gs>
                <a:gs pos="100000">
                  <a:srgbClr val="12316D"/>
                </a:gs>
              </a:gsLst>
              <a:lin ang="5400000" scaled="0"/>
            </a:gradFill>
            <a:ln>
              <a:noFill/>
            </a:ln>
          </p:spPr>
          <p:txBody>
            <a:bodyPr/>
            <a:lstStyle/>
            <a:p>
              <a:endParaRPr lang="en-US"/>
            </a:p>
          </p:txBody>
        </p:sp>
        <p:sp>
          <p:nvSpPr>
            <p:cNvPr id="163" name="Google Shape;163;p5"/>
            <p:cNvSpPr txBox="1"/>
            <p:nvPr/>
          </p:nvSpPr>
          <p:spPr>
            <a:xfrm>
              <a:off x="0" y="-38100"/>
              <a:ext cx="164373" cy="1272287"/>
            </a:xfrm>
            <a:prstGeom prst="rect">
              <a:avLst/>
            </a:prstGeom>
            <a:noFill/>
            <a:ln>
              <a:noFill/>
            </a:ln>
          </p:spPr>
          <p:txBody>
            <a:bodyPr spcFirstLastPara="1" wrap="square" lIns="50800" tIns="50800" rIns="50800" bIns="50800" anchor="ctr" anchorCtr="0">
              <a:noAutofit/>
            </a:bodyPr>
            <a:lstStyle/>
            <a:p>
              <a:pPr marL="0" marR="0" lvl="0" indent="0" algn="ctr" rtl="0">
                <a:lnSpc>
                  <a:spcPct val="147722"/>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grpSp>
        <p:nvGrpSpPr>
          <p:cNvPr id="164" name="Google Shape;164;p5"/>
          <p:cNvGrpSpPr/>
          <p:nvPr/>
        </p:nvGrpSpPr>
        <p:grpSpPr>
          <a:xfrm rot="10800000">
            <a:off x="0" y="5600946"/>
            <a:ext cx="624102" cy="4830715"/>
            <a:chOff x="0" y="-38100"/>
            <a:chExt cx="164373" cy="1272287"/>
          </a:xfrm>
        </p:grpSpPr>
        <p:sp>
          <p:nvSpPr>
            <p:cNvPr id="165" name="Google Shape;165;p5"/>
            <p:cNvSpPr/>
            <p:nvPr/>
          </p:nvSpPr>
          <p:spPr>
            <a:xfrm>
              <a:off x="0" y="0"/>
              <a:ext cx="164373" cy="1234187"/>
            </a:xfrm>
            <a:custGeom>
              <a:avLst/>
              <a:gdLst/>
              <a:ahLst/>
              <a:cxnLst/>
              <a:rect l="l" t="t" r="r" b="b"/>
              <a:pathLst>
                <a:path w="164373" h="1234187" extrusionOk="0">
                  <a:moveTo>
                    <a:pt x="0" y="0"/>
                  </a:moveTo>
                  <a:lnTo>
                    <a:pt x="164373" y="0"/>
                  </a:lnTo>
                  <a:lnTo>
                    <a:pt x="164373" y="1234187"/>
                  </a:lnTo>
                  <a:lnTo>
                    <a:pt x="0" y="1234187"/>
                  </a:lnTo>
                  <a:close/>
                </a:path>
              </a:pathLst>
            </a:custGeom>
            <a:gradFill>
              <a:gsLst>
                <a:gs pos="0">
                  <a:srgbClr val="254E9D"/>
                </a:gs>
                <a:gs pos="100000">
                  <a:srgbClr val="12316D"/>
                </a:gs>
              </a:gsLst>
              <a:lin ang="5400000" scaled="0"/>
            </a:gradFill>
            <a:ln>
              <a:noFill/>
            </a:ln>
          </p:spPr>
          <p:txBody>
            <a:bodyPr/>
            <a:lstStyle/>
            <a:p>
              <a:endParaRPr lang="en-US"/>
            </a:p>
          </p:txBody>
        </p:sp>
        <p:sp>
          <p:nvSpPr>
            <p:cNvPr id="166" name="Google Shape;166;p5"/>
            <p:cNvSpPr txBox="1"/>
            <p:nvPr/>
          </p:nvSpPr>
          <p:spPr>
            <a:xfrm>
              <a:off x="0" y="-38100"/>
              <a:ext cx="164373" cy="1272287"/>
            </a:xfrm>
            <a:prstGeom prst="rect">
              <a:avLst/>
            </a:prstGeom>
            <a:noFill/>
            <a:ln>
              <a:noFill/>
            </a:ln>
          </p:spPr>
          <p:txBody>
            <a:bodyPr spcFirstLastPara="1" wrap="square" lIns="50800" tIns="50800" rIns="50800" bIns="50800" anchor="ctr" anchorCtr="0">
              <a:noAutofit/>
            </a:bodyPr>
            <a:lstStyle/>
            <a:p>
              <a:pPr marL="0" marR="0" lvl="0" indent="0" algn="ctr" rtl="0">
                <a:lnSpc>
                  <a:spcPct val="147722"/>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spTree>
  </p:cSld>
  <p:clrMapOvr>
    <a:masterClrMapping/>
  </p:clrMapOvr>
  <p:transition spd="slow">
    <p:push/>
  </p:transition>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rgbClr val="254E9D"/>
            </a:gs>
            <a:gs pos="100000">
              <a:srgbClr val="12316D"/>
            </a:gs>
          </a:gsLst>
          <a:lin ang="5400000" scaled="0"/>
        </a:gradFill>
        <a:effectLst/>
      </p:bgPr>
    </p:bg>
    <p:spTree>
      <p:nvGrpSpPr>
        <p:cNvPr id="1" name="Shape 170"/>
        <p:cNvGrpSpPr/>
        <p:nvPr/>
      </p:nvGrpSpPr>
      <p:grpSpPr>
        <a:xfrm>
          <a:off x="0" y="0"/>
          <a:ext cx="0" cy="0"/>
          <a:chOff x="0" y="0"/>
          <a:chExt cx="0" cy="0"/>
        </a:xfrm>
      </p:grpSpPr>
      <p:grpSp>
        <p:nvGrpSpPr>
          <p:cNvPr id="171" name="Google Shape;171;p6"/>
          <p:cNvGrpSpPr/>
          <p:nvPr/>
        </p:nvGrpSpPr>
        <p:grpSpPr>
          <a:xfrm>
            <a:off x="0" y="-144661"/>
            <a:ext cx="18288000" cy="10431661"/>
            <a:chOff x="0" y="-38100"/>
            <a:chExt cx="4816593" cy="2747433"/>
          </a:xfrm>
        </p:grpSpPr>
        <p:sp>
          <p:nvSpPr>
            <p:cNvPr id="172" name="Google Shape;172;p6"/>
            <p:cNvSpPr/>
            <p:nvPr/>
          </p:nvSpPr>
          <p:spPr>
            <a:xfrm>
              <a:off x="0" y="0"/>
              <a:ext cx="4816592" cy="2709333"/>
            </a:xfrm>
            <a:custGeom>
              <a:avLst/>
              <a:gdLst/>
              <a:ahLst/>
              <a:cxnLst/>
              <a:rect l="l" t="t" r="r" b="b"/>
              <a:pathLst>
                <a:path w="4816592" h="2709333" extrusionOk="0">
                  <a:moveTo>
                    <a:pt x="0" y="0"/>
                  </a:moveTo>
                  <a:lnTo>
                    <a:pt x="4816592" y="0"/>
                  </a:lnTo>
                  <a:lnTo>
                    <a:pt x="4816592" y="2709333"/>
                  </a:lnTo>
                  <a:lnTo>
                    <a:pt x="0" y="2709333"/>
                  </a:lnTo>
                  <a:close/>
                </a:path>
              </a:pathLst>
            </a:custGeom>
            <a:solidFill>
              <a:srgbClr val="FFFFFF"/>
            </a:solidFill>
            <a:ln>
              <a:noFill/>
            </a:ln>
          </p:spPr>
          <p:txBody>
            <a:bodyPr/>
            <a:lstStyle/>
            <a:p>
              <a:endParaRPr lang="en-US"/>
            </a:p>
          </p:txBody>
        </p:sp>
        <p:sp>
          <p:nvSpPr>
            <p:cNvPr id="173" name="Google Shape;173;p6"/>
            <p:cNvSpPr txBox="1"/>
            <p:nvPr/>
          </p:nvSpPr>
          <p:spPr>
            <a:xfrm>
              <a:off x="0" y="-38100"/>
              <a:ext cx="4816593" cy="2747433"/>
            </a:xfrm>
            <a:prstGeom prst="rect">
              <a:avLst/>
            </a:prstGeom>
            <a:noFill/>
            <a:ln>
              <a:noFill/>
            </a:ln>
          </p:spPr>
          <p:txBody>
            <a:bodyPr spcFirstLastPara="1" wrap="square" lIns="50800" tIns="50800" rIns="50800" bIns="50800" anchor="ctr" anchorCtr="0">
              <a:noAutofit/>
            </a:bodyPr>
            <a:lstStyle/>
            <a:p>
              <a:pPr marL="0" marR="0" lvl="0" indent="0" algn="ctr" rtl="0">
                <a:lnSpc>
                  <a:spcPct val="147722"/>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sp>
        <p:nvSpPr>
          <p:cNvPr id="174" name="Google Shape;174;p6"/>
          <p:cNvSpPr txBox="1"/>
          <p:nvPr/>
        </p:nvSpPr>
        <p:spPr>
          <a:xfrm>
            <a:off x="1565187" y="2984302"/>
            <a:ext cx="15694113" cy="5650230"/>
          </a:xfrm>
          <a:prstGeom prst="rect">
            <a:avLst/>
          </a:prstGeom>
          <a:noFill/>
          <a:ln>
            <a:noFill/>
          </a:ln>
        </p:spPr>
        <p:txBody>
          <a:bodyPr spcFirstLastPara="1" wrap="square" lIns="0" tIns="0" rIns="0" bIns="0" anchor="t" anchorCtr="0">
            <a:spAutoFit/>
          </a:bodyPr>
          <a:lstStyle/>
          <a:p>
            <a:pPr marL="906780" marR="0" lvl="1" indent="-453390" algn="just" rtl="0">
              <a:lnSpc>
                <a:spcPct val="150000"/>
              </a:lnSpc>
              <a:spcBef>
                <a:spcPts val="0"/>
              </a:spcBef>
              <a:spcAft>
                <a:spcPts val="0"/>
              </a:spcAft>
              <a:buClr>
                <a:srgbClr val="000000"/>
              </a:buClr>
              <a:buSzPts val="4200"/>
              <a:buFont typeface="Arial"/>
              <a:buChar char="•"/>
            </a:pPr>
            <a:r>
              <a:rPr lang="en-US" sz="4200" b="1" i="0" u="none" strike="noStrike" cap="none">
                <a:solidFill>
                  <a:srgbClr val="000000"/>
                </a:solidFill>
                <a:latin typeface="Arial"/>
                <a:ea typeface="Arial"/>
                <a:cs typeface="Arial"/>
                <a:sym typeface="Arial"/>
              </a:rPr>
              <a:t>Thực tế: </a:t>
            </a:r>
            <a:r>
              <a:rPr lang="en-US" sz="4200" b="0" i="0" u="none" strike="noStrike" cap="none">
                <a:solidFill>
                  <a:srgbClr val="000000"/>
                </a:solidFill>
                <a:latin typeface="Arial"/>
                <a:ea typeface="Arial"/>
                <a:cs typeface="Arial"/>
                <a:sym typeface="Arial"/>
              </a:rPr>
              <a:t>Khó tư vấn do rào cản ngôn ngữ.</a:t>
            </a:r>
            <a:endParaRPr/>
          </a:p>
          <a:p>
            <a:pPr marL="906780" marR="0" lvl="1" indent="-453390" algn="just" rtl="0">
              <a:lnSpc>
                <a:spcPct val="150000"/>
              </a:lnSpc>
              <a:spcBef>
                <a:spcPts val="0"/>
              </a:spcBef>
              <a:spcAft>
                <a:spcPts val="0"/>
              </a:spcAft>
              <a:buClr>
                <a:srgbClr val="000000"/>
              </a:buClr>
              <a:buSzPts val="4200"/>
              <a:buFont typeface="Arial"/>
              <a:buChar char="•"/>
            </a:pPr>
            <a:r>
              <a:rPr lang="en-US" sz="4200" b="1" i="0" u="none" strike="noStrike" cap="none">
                <a:solidFill>
                  <a:srgbClr val="000000"/>
                </a:solidFill>
                <a:latin typeface="Arial"/>
                <a:ea typeface="Arial"/>
                <a:cs typeface="Arial"/>
                <a:sym typeface="Arial"/>
              </a:rPr>
              <a:t>Chuyên môn – Dược: </a:t>
            </a:r>
            <a:r>
              <a:rPr lang="en-US" sz="4200" b="0" i="0" u="none" strike="noStrike" cap="none">
                <a:solidFill>
                  <a:srgbClr val="000000"/>
                </a:solidFill>
                <a:latin typeface="Arial"/>
                <a:ea typeface="Arial"/>
                <a:cs typeface="Arial"/>
                <a:sym typeface="Arial"/>
              </a:rPr>
              <a:t>Hiểu thuốc, bệnh, tư vấn an toàn.</a:t>
            </a:r>
            <a:endParaRPr/>
          </a:p>
          <a:p>
            <a:pPr marL="906780" marR="0" lvl="1" indent="-453390" algn="just" rtl="0">
              <a:lnSpc>
                <a:spcPct val="150000"/>
              </a:lnSpc>
              <a:spcBef>
                <a:spcPts val="0"/>
              </a:spcBef>
              <a:spcAft>
                <a:spcPts val="0"/>
              </a:spcAft>
              <a:buClr>
                <a:srgbClr val="000000"/>
              </a:buClr>
              <a:buSzPts val="4200"/>
              <a:buFont typeface="Arial"/>
              <a:buChar char="•"/>
            </a:pPr>
            <a:r>
              <a:rPr lang="en-US" sz="4200" b="1" i="0" u="none" strike="noStrike" cap="none">
                <a:solidFill>
                  <a:srgbClr val="000000"/>
                </a:solidFill>
                <a:latin typeface="Arial"/>
                <a:ea typeface="Arial"/>
                <a:cs typeface="Arial"/>
                <a:sym typeface="Arial"/>
              </a:rPr>
              <a:t>Chuyên môn – Ngoại ngữ: </a:t>
            </a:r>
            <a:r>
              <a:rPr lang="en-US" sz="4200" b="0" i="0" u="none" strike="noStrike" cap="none">
                <a:solidFill>
                  <a:srgbClr val="000000"/>
                </a:solidFill>
                <a:latin typeface="Arial"/>
                <a:ea typeface="Arial"/>
                <a:cs typeface="Arial"/>
                <a:sym typeface="Arial"/>
              </a:rPr>
              <a:t>Câu mẫu, từ vựng y khoa.</a:t>
            </a:r>
            <a:endParaRPr/>
          </a:p>
          <a:p>
            <a:pPr marL="906780" marR="0" lvl="1" indent="-453390" algn="just" rtl="0">
              <a:lnSpc>
                <a:spcPct val="150000"/>
              </a:lnSpc>
              <a:spcBef>
                <a:spcPts val="0"/>
              </a:spcBef>
              <a:spcAft>
                <a:spcPts val="0"/>
              </a:spcAft>
              <a:buClr>
                <a:srgbClr val="000000"/>
              </a:buClr>
              <a:buSzPts val="4200"/>
              <a:buFont typeface="Arial"/>
              <a:buChar char="•"/>
            </a:pPr>
            <a:r>
              <a:rPr lang="en-US" sz="4200" b="1" i="0" u="none" strike="noStrike" cap="none">
                <a:solidFill>
                  <a:srgbClr val="000000"/>
                </a:solidFill>
                <a:latin typeface="Arial"/>
                <a:ea typeface="Arial"/>
                <a:cs typeface="Arial"/>
                <a:sym typeface="Arial"/>
              </a:rPr>
              <a:t>Khả thi – Cẩm nang: </a:t>
            </a:r>
            <a:r>
              <a:rPr lang="en-US" sz="4200" b="0" i="0" u="none" strike="noStrike" cap="none">
                <a:solidFill>
                  <a:srgbClr val="000000"/>
                </a:solidFill>
                <a:latin typeface="Arial"/>
                <a:ea typeface="Arial"/>
                <a:cs typeface="Arial"/>
                <a:sym typeface="Arial"/>
              </a:rPr>
              <a:t>Hỏi đáp thông dụng về thuốc.</a:t>
            </a:r>
            <a:endParaRPr/>
          </a:p>
          <a:p>
            <a:pPr marL="906780" marR="0" lvl="1" indent="-453390" algn="just" rtl="0">
              <a:lnSpc>
                <a:spcPct val="150000"/>
              </a:lnSpc>
              <a:spcBef>
                <a:spcPts val="0"/>
              </a:spcBef>
              <a:spcAft>
                <a:spcPts val="0"/>
              </a:spcAft>
              <a:buClr>
                <a:srgbClr val="000000"/>
              </a:buClr>
              <a:buSzPts val="4200"/>
              <a:buFont typeface="Arial"/>
              <a:buChar char="•"/>
            </a:pPr>
            <a:r>
              <a:rPr lang="en-US" sz="4200" b="1" i="0" u="none" strike="noStrike" cap="none">
                <a:solidFill>
                  <a:srgbClr val="000000"/>
                </a:solidFill>
                <a:latin typeface="Arial"/>
                <a:ea typeface="Arial"/>
                <a:cs typeface="Arial"/>
                <a:sym typeface="Arial"/>
              </a:rPr>
              <a:t>Khả thi – Hỗ trợ: </a:t>
            </a:r>
            <a:r>
              <a:rPr lang="en-US" sz="4200" b="0" i="0" u="none" strike="noStrike" cap="none">
                <a:solidFill>
                  <a:srgbClr val="000000"/>
                </a:solidFill>
                <a:latin typeface="Arial"/>
                <a:ea typeface="Arial"/>
                <a:cs typeface="Arial"/>
                <a:sym typeface="Arial"/>
              </a:rPr>
              <a:t>Bảng từ vựng song ngữ.</a:t>
            </a:r>
            <a:endParaRPr/>
          </a:p>
          <a:p>
            <a:pPr marL="906780" marR="0" lvl="1" indent="-453390" algn="just" rtl="0">
              <a:lnSpc>
                <a:spcPct val="150000"/>
              </a:lnSpc>
              <a:spcBef>
                <a:spcPts val="0"/>
              </a:spcBef>
              <a:spcAft>
                <a:spcPts val="0"/>
              </a:spcAft>
              <a:buClr>
                <a:srgbClr val="000000"/>
              </a:buClr>
              <a:buSzPts val="4200"/>
              <a:buFont typeface="Arial"/>
              <a:buChar char="•"/>
            </a:pPr>
            <a:r>
              <a:rPr lang="en-US" sz="4200" b="1" i="0" u="none" strike="noStrike" cap="none">
                <a:solidFill>
                  <a:srgbClr val="000000"/>
                </a:solidFill>
                <a:latin typeface="Arial"/>
                <a:ea typeface="Arial"/>
                <a:cs typeface="Arial"/>
                <a:sym typeface="Arial"/>
              </a:rPr>
              <a:t>Khả thi – Trực quan: </a:t>
            </a:r>
            <a:r>
              <a:rPr lang="en-US" sz="4200" b="0" i="0" u="none" strike="noStrike" cap="none">
                <a:solidFill>
                  <a:srgbClr val="000000"/>
                </a:solidFill>
                <a:latin typeface="Arial"/>
                <a:ea typeface="Arial"/>
                <a:cs typeface="Arial"/>
                <a:sym typeface="Arial"/>
              </a:rPr>
              <a:t>Video tình huống minh họa.</a:t>
            </a:r>
            <a:endParaRPr/>
          </a:p>
          <a:p>
            <a:pPr marL="0" marR="0" lvl="0" indent="0" algn="just" rtl="0">
              <a:lnSpc>
                <a:spcPct val="150000"/>
              </a:lnSpc>
              <a:spcBef>
                <a:spcPts val="0"/>
              </a:spcBef>
              <a:spcAft>
                <a:spcPts val="0"/>
              </a:spcAft>
              <a:buNone/>
            </a:pPr>
            <a:endParaRPr sz="4200" b="0" i="0" u="none" strike="noStrike" cap="none">
              <a:solidFill>
                <a:srgbClr val="000000"/>
              </a:solidFill>
              <a:latin typeface="Arial"/>
              <a:ea typeface="Arial"/>
              <a:cs typeface="Arial"/>
              <a:sym typeface="Arial"/>
            </a:endParaRPr>
          </a:p>
        </p:txBody>
      </p:sp>
      <p:sp>
        <p:nvSpPr>
          <p:cNvPr id="175" name="Google Shape;175;p6"/>
          <p:cNvSpPr/>
          <p:nvPr/>
        </p:nvSpPr>
        <p:spPr>
          <a:xfrm>
            <a:off x="15587879" y="8417266"/>
            <a:ext cx="2806355" cy="1869734"/>
          </a:xfrm>
          <a:custGeom>
            <a:avLst/>
            <a:gdLst/>
            <a:ahLst/>
            <a:cxnLst/>
            <a:rect l="l" t="t" r="r" b="b"/>
            <a:pathLst>
              <a:path w="2806355" h="1869734" extrusionOk="0">
                <a:moveTo>
                  <a:pt x="0" y="0"/>
                </a:moveTo>
                <a:lnTo>
                  <a:pt x="2806355" y="0"/>
                </a:lnTo>
                <a:lnTo>
                  <a:pt x="2806355" y="1869734"/>
                </a:lnTo>
                <a:lnTo>
                  <a:pt x="0" y="1869734"/>
                </a:lnTo>
                <a:lnTo>
                  <a:pt x="0" y="0"/>
                </a:lnTo>
                <a:close/>
              </a:path>
            </a:pathLst>
          </a:custGeom>
          <a:blipFill rotWithShape="1">
            <a:blip r:embed="rId3">
              <a:alphaModFix/>
            </a:blip>
            <a:stretch>
              <a:fillRect/>
            </a:stretch>
          </a:blipFill>
          <a:ln>
            <a:noFill/>
          </a:ln>
        </p:spPr>
        <p:txBody>
          <a:bodyPr/>
          <a:lstStyle/>
          <a:p>
            <a:endParaRPr lang="en-US"/>
          </a:p>
        </p:txBody>
      </p:sp>
      <p:sp>
        <p:nvSpPr>
          <p:cNvPr id="176" name="Google Shape;176;p6"/>
          <p:cNvSpPr txBox="1"/>
          <p:nvPr/>
        </p:nvSpPr>
        <p:spPr>
          <a:xfrm>
            <a:off x="1296943" y="154440"/>
            <a:ext cx="15694113" cy="2646033"/>
          </a:xfrm>
          <a:prstGeom prst="rect">
            <a:avLst/>
          </a:prstGeom>
          <a:noFill/>
          <a:ln>
            <a:noFill/>
          </a:ln>
        </p:spPr>
        <p:txBody>
          <a:bodyPr spcFirstLastPara="1" wrap="square" lIns="0" tIns="0" rIns="0" bIns="0" anchor="t" anchorCtr="0">
            <a:spAutoFit/>
          </a:bodyPr>
          <a:lstStyle/>
          <a:p>
            <a:pPr marL="0" marR="0" lvl="0" indent="0" algn="ctr" rtl="0">
              <a:lnSpc>
                <a:spcPct val="140000"/>
              </a:lnSpc>
              <a:spcBef>
                <a:spcPts val="0"/>
              </a:spcBef>
              <a:spcAft>
                <a:spcPts val="0"/>
              </a:spcAft>
              <a:buNone/>
            </a:pPr>
            <a:r>
              <a:rPr lang="en-US" sz="7200" b="1" i="0" u="none" strike="noStrike" cap="none">
                <a:solidFill>
                  <a:srgbClr val="254E9D"/>
                </a:solidFill>
                <a:latin typeface="Arial"/>
                <a:ea typeface="Arial"/>
                <a:cs typeface="Arial"/>
                <a:sym typeface="Arial"/>
              </a:rPr>
              <a:t>Tăng cường giao tiếp giữa dược sĩ và bệnh nhân nước ngoài</a:t>
            </a:r>
            <a:endParaRPr/>
          </a:p>
        </p:txBody>
      </p:sp>
      <p:sp>
        <p:nvSpPr>
          <p:cNvPr id="177" name="Google Shape;177;p6"/>
          <p:cNvSpPr/>
          <p:nvPr/>
        </p:nvSpPr>
        <p:spPr>
          <a:xfrm rot="10800000" flipH="1">
            <a:off x="-1010605" y="4272977"/>
            <a:ext cx="7160381" cy="7160381"/>
          </a:xfrm>
          <a:custGeom>
            <a:avLst/>
            <a:gdLst/>
            <a:ahLst/>
            <a:cxnLst/>
            <a:rect l="l" t="t" r="r" b="b"/>
            <a:pathLst>
              <a:path w="7160381" h="7160381" extrusionOk="0">
                <a:moveTo>
                  <a:pt x="0" y="7160381"/>
                </a:moveTo>
                <a:lnTo>
                  <a:pt x="7160381" y="7160381"/>
                </a:lnTo>
                <a:lnTo>
                  <a:pt x="7160381" y="0"/>
                </a:lnTo>
                <a:lnTo>
                  <a:pt x="0" y="0"/>
                </a:lnTo>
                <a:lnTo>
                  <a:pt x="0" y="7160381"/>
                </a:lnTo>
                <a:close/>
              </a:path>
            </a:pathLst>
          </a:custGeom>
          <a:blipFill rotWithShape="1">
            <a:blip r:embed="rId4">
              <a:alphaModFix/>
            </a:blip>
            <a:stretch>
              <a:fillRect/>
            </a:stretch>
          </a:blipFill>
          <a:ln>
            <a:noFill/>
          </a:ln>
        </p:spPr>
        <p:txBody>
          <a:bodyPr/>
          <a:lstStyle/>
          <a:p>
            <a:endParaRPr lang="en-US"/>
          </a:p>
        </p:txBody>
      </p:sp>
      <p:sp>
        <p:nvSpPr>
          <p:cNvPr id="178" name="Google Shape;178;p6"/>
          <p:cNvSpPr/>
          <p:nvPr/>
        </p:nvSpPr>
        <p:spPr>
          <a:xfrm>
            <a:off x="-1316762" y="-1246190"/>
            <a:ext cx="7160381" cy="7160381"/>
          </a:xfrm>
          <a:custGeom>
            <a:avLst/>
            <a:gdLst/>
            <a:ahLst/>
            <a:cxnLst/>
            <a:rect l="l" t="t" r="r" b="b"/>
            <a:pathLst>
              <a:path w="7160381" h="7160381" extrusionOk="0">
                <a:moveTo>
                  <a:pt x="0" y="0"/>
                </a:moveTo>
                <a:lnTo>
                  <a:pt x="7160382" y="0"/>
                </a:lnTo>
                <a:lnTo>
                  <a:pt x="7160382" y="7160382"/>
                </a:lnTo>
                <a:lnTo>
                  <a:pt x="0" y="7160382"/>
                </a:lnTo>
                <a:lnTo>
                  <a:pt x="0" y="0"/>
                </a:lnTo>
                <a:close/>
              </a:path>
            </a:pathLst>
          </a:custGeom>
          <a:blipFill rotWithShape="1">
            <a:blip r:embed="rId4">
              <a:alphaModFix/>
            </a:blip>
            <a:stretch>
              <a:fillRect/>
            </a:stretch>
          </a:blipFill>
          <a:ln>
            <a:noFill/>
          </a:ln>
        </p:spPr>
        <p:txBody>
          <a:bodyPr/>
          <a:lstStyle/>
          <a:p>
            <a:endParaRPr lang="en-US"/>
          </a:p>
        </p:txBody>
      </p:sp>
    </p:spTree>
  </p:cSld>
  <p:clrMapOvr>
    <a:masterClrMapping/>
  </p:clrMapOvr>
  <p:transition spd="slow">
    <p:push/>
  </p:transition>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rgbClr val="254E9D"/>
            </a:gs>
            <a:gs pos="100000">
              <a:srgbClr val="12316D"/>
            </a:gs>
          </a:gsLst>
          <a:lin ang="5400000" scaled="0"/>
        </a:gradFill>
        <a:effectLst/>
      </p:bgPr>
    </p:bg>
    <p:spTree>
      <p:nvGrpSpPr>
        <p:cNvPr id="1" name="Shape 182"/>
        <p:cNvGrpSpPr/>
        <p:nvPr/>
      </p:nvGrpSpPr>
      <p:grpSpPr>
        <a:xfrm>
          <a:off x="0" y="0"/>
          <a:ext cx="0" cy="0"/>
          <a:chOff x="0" y="0"/>
          <a:chExt cx="0" cy="0"/>
        </a:xfrm>
      </p:grpSpPr>
      <p:grpSp>
        <p:nvGrpSpPr>
          <p:cNvPr id="183" name="Google Shape;183;p7"/>
          <p:cNvGrpSpPr/>
          <p:nvPr/>
        </p:nvGrpSpPr>
        <p:grpSpPr>
          <a:xfrm>
            <a:off x="0" y="-289322"/>
            <a:ext cx="18288000" cy="10892542"/>
            <a:chOff x="0" y="-76200"/>
            <a:chExt cx="4816593" cy="2868817"/>
          </a:xfrm>
        </p:grpSpPr>
        <p:sp>
          <p:nvSpPr>
            <p:cNvPr id="184" name="Google Shape;184;p7"/>
            <p:cNvSpPr/>
            <p:nvPr/>
          </p:nvSpPr>
          <p:spPr>
            <a:xfrm>
              <a:off x="0" y="0"/>
              <a:ext cx="4816592" cy="2792617"/>
            </a:xfrm>
            <a:custGeom>
              <a:avLst/>
              <a:gdLst/>
              <a:ahLst/>
              <a:cxnLst/>
              <a:rect l="l" t="t" r="r" b="b"/>
              <a:pathLst>
                <a:path w="4816592" h="2792617" extrusionOk="0">
                  <a:moveTo>
                    <a:pt x="0" y="0"/>
                  </a:moveTo>
                  <a:lnTo>
                    <a:pt x="4816592" y="0"/>
                  </a:lnTo>
                  <a:lnTo>
                    <a:pt x="4816592" y="2792617"/>
                  </a:lnTo>
                  <a:lnTo>
                    <a:pt x="0" y="2792617"/>
                  </a:lnTo>
                  <a:close/>
                </a:path>
              </a:pathLst>
            </a:custGeom>
            <a:solidFill>
              <a:srgbClr val="FFFFFF"/>
            </a:solidFill>
            <a:ln>
              <a:noFill/>
            </a:ln>
          </p:spPr>
          <p:txBody>
            <a:bodyPr/>
            <a:lstStyle/>
            <a:p>
              <a:endParaRPr lang="en-US"/>
            </a:p>
          </p:txBody>
        </p:sp>
        <p:sp>
          <p:nvSpPr>
            <p:cNvPr id="185" name="Google Shape;185;p7"/>
            <p:cNvSpPr txBox="1"/>
            <p:nvPr/>
          </p:nvSpPr>
          <p:spPr>
            <a:xfrm>
              <a:off x="0" y="-76200"/>
              <a:ext cx="4816593" cy="2868816"/>
            </a:xfrm>
            <a:prstGeom prst="rect">
              <a:avLst/>
            </a:prstGeom>
            <a:noFill/>
            <a:ln>
              <a:noFill/>
            </a:ln>
          </p:spPr>
          <p:txBody>
            <a:bodyPr spcFirstLastPara="1" wrap="square" lIns="50800" tIns="50800" rIns="50800" bIns="50800" anchor="ctr" anchorCtr="0">
              <a:noAutofit/>
            </a:bodyPr>
            <a:lstStyle/>
            <a:p>
              <a:pPr marL="0" marR="0" lvl="0" indent="0" algn="ctr" rtl="0">
                <a:lnSpc>
                  <a:spcPct val="147722"/>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sp>
        <p:nvSpPr>
          <p:cNvPr id="186" name="Google Shape;186;p7"/>
          <p:cNvSpPr/>
          <p:nvPr/>
        </p:nvSpPr>
        <p:spPr>
          <a:xfrm rot="10800000" flipH="1">
            <a:off x="0" y="6253075"/>
            <a:ext cx="4188978" cy="4188978"/>
          </a:xfrm>
          <a:custGeom>
            <a:avLst/>
            <a:gdLst/>
            <a:ahLst/>
            <a:cxnLst/>
            <a:rect l="l" t="t" r="r" b="b"/>
            <a:pathLst>
              <a:path w="4188978" h="4188978" extrusionOk="0">
                <a:moveTo>
                  <a:pt x="0" y="4188978"/>
                </a:moveTo>
                <a:lnTo>
                  <a:pt x="4188978" y="4188978"/>
                </a:lnTo>
                <a:lnTo>
                  <a:pt x="4188978" y="0"/>
                </a:lnTo>
                <a:lnTo>
                  <a:pt x="0" y="0"/>
                </a:lnTo>
                <a:lnTo>
                  <a:pt x="0" y="4188978"/>
                </a:lnTo>
                <a:close/>
              </a:path>
            </a:pathLst>
          </a:custGeom>
          <a:blipFill rotWithShape="1">
            <a:blip r:embed="rId3">
              <a:alphaModFix/>
            </a:blip>
            <a:stretch>
              <a:fillRect/>
            </a:stretch>
          </a:blipFill>
          <a:ln>
            <a:noFill/>
          </a:ln>
        </p:spPr>
        <p:txBody>
          <a:bodyPr/>
          <a:lstStyle/>
          <a:p>
            <a:endParaRPr lang="en-US"/>
          </a:p>
        </p:txBody>
      </p:sp>
      <p:sp>
        <p:nvSpPr>
          <p:cNvPr id="187" name="Google Shape;187;p7"/>
          <p:cNvSpPr/>
          <p:nvPr/>
        </p:nvSpPr>
        <p:spPr>
          <a:xfrm rot="5400000" flipH="1">
            <a:off x="14054469" y="6098022"/>
            <a:ext cx="4188978" cy="4188978"/>
          </a:xfrm>
          <a:custGeom>
            <a:avLst/>
            <a:gdLst/>
            <a:ahLst/>
            <a:cxnLst/>
            <a:rect l="l" t="t" r="r" b="b"/>
            <a:pathLst>
              <a:path w="4188978" h="4188978" extrusionOk="0">
                <a:moveTo>
                  <a:pt x="0" y="4188978"/>
                </a:moveTo>
                <a:lnTo>
                  <a:pt x="4188978" y="4188978"/>
                </a:lnTo>
                <a:lnTo>
                  <a:pt x="4188978" y="0"/>
                </a:lnTo>
                <a:lnTo>
                  <a:pt x="0" y="0"/>
                </a:lnTo>
                <a:lnTo>
                  <a:pt x="0" y="4188978"/>
                </a:lnTo>
                <a:close/>
              </a:path>
            </a:pathLst>
          </a:custGeom>
          <a:blipFill rotWithShape="1">
            <a:blip r:embed="rId3">
              <a:alphaModFix/>
            </a:blip>
            <a:stretch>
              <a:fillRect/>
            </a:stretch>
          </a:blipFill>
          <a:ln>
            <a:noFill/>
          </a:ln>
        </p:spPr>
        <p:txBody>
          <a:bodyPr/>
          <a:lstStyle/>
          <a:p>
            <a:endParaRPr lang="en-US"/>
          </a:p>
        </p:txBody>
      </p:sp>
      <p:graphicFrame>
        <p:nvGraphicFramePr>
          <p:cNvPr id="188" name="Google Shape;188;p7"/>
          <p:cNvGraphicFramePr/>
          <p:nvPr/>
        </p:nvGraphicFramePr>
        <p:xfrm>
          <a:off x="870753" y="1911008"/>
          <a:ext cx="3000000" cy="3000000"/>
        </p:xfrm>
        <a:graphic>
          <a:graphicData uri="http://schemas.openxmlformats.org/drawingml/2006/table">
            <a:tbl>
              <a:tblPr>
                <a:noFill/>
                <a:tableStyleId>{B4A6220E-4F09-4483-B3C6-3864359FFB4D}</a:tableStyleId>
              </a:tblPr>
              <a:tblGrid>
                <a:gridCol w="2725625">
                  <a:extLst>
                    <a:ext uri="{9D8B030D-6E8A-4147-A177-3AD203B41FA5}">
                      <a16:colId xmlns:a16="http://schemas.microsoft.com/office/drawing/2014/main" val="20000"/>
                    </a:ext>
                  </a:extLst>
                </a:gridCol>
                <a:gridCol w="5615200">
                  <a:extLst>
                    <a:ext uri="{9D8B030D-6E8A-4147-A177-3AD203B41FA5}">
                      <a16:colId xmlns:a16="http://schemas.microsoft.com/office/drawing/2014/main" val="20001"/>
                    </a:ext>
                  </a:extLst>
                </a:gridCol>
                <a:gridCol w="8468950">
                  <a:extLst>
                    <a:ext uri="{9D8B030D-6E8A-4147-A177-3AD203B41FA5}">
                      <a16:colId xmlns:a16="http://schemas.microsoft.com/office/drawing/2014/main" val="20002"/>
                    </a:ext>
                  </a:extLst>
                </a:gridCol>
              </a:tblGrid>
              <a:tr h="947650">
                <a:tc>
                  <a:txBody>
                    <a:bodyPr/>
                    <a:lstStyle/>
                    <a:p>
                      <a:pPr marL="0" marR="0" lvl="0" indent="0" algn="ctr" rtl="0">
                        <a:lnSpc>
                          <a:spcPct val="140014"/>
                        </a:lnSpc>
                        <a:spcBef>
                          <a:spcPts val="0"/>
                        </a:spcBef>
                        <a:spcAft>
                          <a:spcPts val="0"/>
                        </a:spcAft>
                        <a:buNone/>
                      </a:pPr>
                      <a:r>
                        <a:rPr lang="en-US" sz="2799" b="1" u="none" strike="noStrike" cap="none">
                          <a:solidFill>
                            <a:srgbClr val="000000"/>
                          </a:solidFill>
                          <a:latin typeface="Arial"/>
                          <a:ea typeface="Arial"/>
                          <a:cs typeface="Arial"/>
                          <a:sym typeface="Arial"/>
                        </a:rPr>
                        <a:t>Question</a:t>
                      </a:r>
                      <a:endParaRPr sz="1100" u="none" strike="noStrike" cap="none"/>
                    </a:p>
                  </a:txBody>
                  <a:tcPr marL="190500" marR="190500" marT="190500" marB="190500" anchor="ctr">
                    <a:lnL w="38100" cap="flat" cmpd="sng">
                      <a:solidFill>
                        <a:srgbClr val="000000"/>
                      </a:solidFill>
                      <a:prstDash val="solid"/>
                      <a:round/>
                      <a:headEnd type="none" w="sm" len="sm"/>
                      <a:tailEnd type="none" w="sm" len="sm"/>
                    </a:lnL>
                    <a:lnR w="38100" cap="flat" cmpd="sng">
                      <a:solidFill>
                        <a:srgbClr val="000000"/>
                      </a:solidFill>
                      <a:prstDash val="solid"/>
                      <a:round/>
                      <a:headEnd type="none" w="sm" len="sm"/>
                      <a:tailEnd type="none" w="sm" len="sm"/>
                    </a:lnR>
                    <a:lnT w="38100" cap="flat" cmpd="sng">
                      <a:solidFill>
                        <a:srgbClr val="000000"/>
                      </a:solidFill>
                      <a:prstDash val="solid"/>
                      <a:round/>
                      <a:headEnd type="none" w="sm" len="sm"/>
                      <a:tailEnd type="none" w="sm" len="sm"/>
                    </a:lnT>
                    <a:lnB w="38100" cap="flat" cmpd="sng">
                      <a:solidFill>
                        <a:srgbClr val="000000"/>
                      </a:solidFill>
                      <a:prstDash val="solid"/>
                      <a:round/>
                      <a:headEnd type="none" w="sm" len="sm"/>
                      <a:tailEnd type="none" w="sm" len="sm"/>
                    </a:lnB>
                    <a:solidFill>
                      <a:srgbClr val="B9D0FD"/>
                    </a:solidFill>
                  </a:tcPr>
                </a:tc>
                <a:tc>
                  <a:txBody>
                    <a:bodyPr/>
                    <a:lstStyle/>
                    <a:p>
                      <a:pPr marL="0" marR="0" lvl="0" indent="0" algn="ctr" rtl="0">
                        <a:lnSpc>
                          <a:spcPct val="140014"/>
                        </a:lnSpc>
                        <a:spcBef>
                          <a:spcPts val="0"/>
                        </a:spcBef>
                        <a:spcAft>
                          <a:spcPts val="0"/>
                        </a:spcAft>
                        <a:buNone/>
                      </a:pPr>
                      <a:r>
                        <a:rPr lang="en-US" sz="2799" b="1" u="none" strike="noStrike" cap="none">
                          <a:solidFill>
                            <a:srgbClr val="000000"/>
                          </a:solidFill>
                          <a:latin typeface="Arial"/>
                          <a:ea typeface="Arial"/>
                          <a:cs typeface="Arial"/>
                          <a:sym typeface="Arial"/>
                        </a:rPr>
                        <a:t>Diễn Giải</a:t>
                      </a:r>
                      <a:endParaRPr sz="1100" u="none" strike="noStrike" cap="none"/>
                    </a:p>
                  </a:txBody>
                  <a:tcPr marL="190500" marR="190500" marT="190500" marB="190500" anchor="ctr">
                    <a:lnL w="38100" cap="flat" cmpd="sng">
                      <a:solidFill>
                        <a:srgbClr val="000000"/>
                      </a:solidFill>
                      <a:prstDash val="solid"/>
                      <a:round/>
                      <a:headEnd type="none" w="sm" len="sm"/>
                      <a:tailEnd type="none" w="sm" len="sm"/>
                    </a:lnL>
                    <a:lnR w="38100" cap="flat" cmpd="sng">
                      <a:solidFill>
                        <a:srgbClr val="000000"/>
                      </a:solidFill>
                      <a:prstDash val="solid"/>
                      <a:round/>
                      <a:headEnd type="none" w="sm" len="sm"/>
                      <a:tailEnd type="none" w="sm" len="sm"/>
                    </a:lnR>
                    <a:lnT w="38100" cap="flat" cmpd="sng">
                      <a:solidFill>
                        <a:srgbClr val="000000"/>
                      </a:solidFill>
                      <a:prstDash val="solid"/>
                      <a:round/>
                      <a:headEnd type="none" w="sm" len="sm"/>
                      <a:tailEnd type="none" w="sm" len="sm"/>
                    </a:lnT>
                    <a:lnB w="38100" cap="flat" cmpd="sng">
                      <a:solidFill>
                        <a:srgbClr val="000000"/>
                      </a:solidFill>
                      <a:prstDash val="solid"/>
                      <a:round/>
                      <a:headEnd type="none" w="sm" len="sm"/>
                      <a:tailEnd type="none" w="sm" len="sm"/>
                    </a:lnB>
                    <a:solidFill>
                      <a:srgbClr val="B9D0FD"/>
                    </a:solidFill>
                  </a:tcPr>
                </a:tc>
                <a:tc>
                  <a:txBody>
                    <a:bodyPr/>
                    <a:lstStyle/>
                    <a:p>
                      <a:pPr marL="0" marR="0" lvl="0" indent="0" algn="ctr" rtl="0">
                        <a:lnSpc>
                          <a:spcPct val="140014"/>
                        </a:lnSpc>
                        <a:spcBef>
                          <a:spcPts val="0"/>
                        </a:spcBef>
                        <a:spcAft>
                          <a:spcPts val="0"/>
                        </a:spcAft>
                        <a:buNone/>
                      </a:pPr>
                      <a:r>
                        <a:rPr lang="en-US" sz="2799" b="1" u="none" strike="noStrike" cap="none">
                          <a:solidFill>
                            <a:srgbClr val="000000"/>
                          </a:solidFill>
                          <a:latin typeface="Arial"/>
                          <a:ea typeface="Arial"/>
                          <a:cs typeface="Arial"/>
                          <a:sym typeface="Arial"/>
                        </a:rPr>
                        <a:t>Chi Tiết</a:t>
                      </a:r>
                      <a:endParaRPr sz="1100" u="none" strike="noStrike" cap="none"/>
                    </a:p>
                  </a:txBody>
                  <a:tcPr marL="190500" marR="190500" marT="190500" marB="190500" anchor="ctr">
                    <a:lnL w="38100" cap="flat" cmpd="sng">
                      <a:solidFill>
                        <a:srgbClr val="000000"/>
                      </a:solidFill>
                      <a:prstDash val="solid"/>
                      <a:round/>
                      <a:headEnd type="none" w="sm" len="sm"/>
                      <a:tailEnd type="none" w="sm" len="sm"/>
                    </a:lnL>
                    <a:lnR w="38100" cap="flat" cmpd="sng">
                      <a:solidFill>
                        <a:srgbClr val="000000"/>
                      </a:solidFill>
                      <a:prstDash val="solid"/>
                      <a:round/>
                      <a:headEnd type="none" w="sm" len="sm"/>
                      <a:tailEnd type="none" w="sm" len="sm"/>
                    </a:lnR>
                    <a:lnT w="38100" cap="flat" cmpd="sng">
                      <a:solidFill>
                        <a:srgbClr val="000000"/>
                      </a:solidFill>
                      <a:prstDash val="solid"/>
                      <a:round/>
                      <a:headEnd type="none" w="sm" len="sm"/>
                      <a:tailEnd type="none" w="sm" len="sm"/>
                    </a:lnT>
                    <a:lnB w="38100" cap="flat" cmpd="sng">
                      <a:solidFill>
                        <a:srgbClr val="000000"/>
                      </a:solidFill>
                      <a:prstDash val="solid"/>
                      <a:round/>
                      <a:headEnd type="none" w="sm" len="sm"/>
                      <a:tailEnd type="none" w="sm" len="sm"/>
                    </a:lnB>
                    <a:solidFill>
                      <a:srgbClr val="B9D0FD"/>
                    </a:solidFill>
                  </a:tcPr>
                </a:tc>
                <a:extLst>
                  <a:ext uri="{0D108BD9-81ED-4DB2-BD59-A6C34878D82A}">
                    <a16:rowId xmlns:a16="http://schemas.microsoft.com/office/drawing/2014/main" val="10000"/>
                  </a:ext>
                </a:extLst>
              </a:tr>
              <a:tr h="947650">
                <a:tc>
                  <a:txBody>
                    <a:bodyPr/>
                    <a:lstStyle/>
                    <a:p>
                      <a:pPr marL="0" marR="0" lvl="0" indent="0" algn="ctr" rtl="0">
                        <a:lnSpc>
                          <a:spcPct val="140014"/>
                        </a:lnSpc>
                        <a:spcBef>
                          <a:spcPts val="0"/>
                        </a:spcBef>
                        <a:spcAft>
                          <a:spcPts val="0"/>
                        </a:spcAft>
                        <a:buNone/>
                      </a:pPr>
                      <a:r>
                        <a:rPr lang="en-US" sz="2799" b="1" u="none" strike="noStrike" cap="none">
                          <a:solidFill>
                            <a:srgbClr val="000000"/>
                          </a:solidFill>
                          <a:latin typeface="Arial"/>
                          <a:ea typeface="Arial"/>
                          <a:cs typeface="Arial"/>
                          <a:sym typeface="Arial"/>
                        </a:rPr>
                        <a:t>What</a:t>
                      </a:r>
                      <a:endParaRPr sz="1100" u="none" strike="noStrike" cap="none"/>
                    </a:p>
                  </a:txBody>
                  <a:tcPr marL="190500" marR="190500" marT="190500" marB="190500" anchor="ctr">
                    <a:lnL w="38100" cap="flat" cmpd="sng">
                      <a:solidFill>
                        <a:srgbClr val="000000"/>
                      </a:solidFill>
                      <a:prstDash val="solid"/>
                      <a:round/>
                      <a:headEnd type="none" w="sm" len="sm"/>
                      <a:tailEnd type="none" w="sm" len="sm"/>
                    </a:lnL>
                    <a:lnR w="38100" cap="flat" cmpd="sng">
                      <a:solidFill>
                        <a:srgbClr val="000000"/>
                      </a:solidFill>
                      <a:prstDash val="solid"/>
                      <a:round/>
                      <a:headEnd type="none" w="sm" len="sm"/>
                      <a:tailEnd type="none" w="sm" len="sm"/>
                    </a:lnR>
                    <a:lnT w="38100" cap="flat" cmpd="sng">
                      <a:solidFill>
                        <a:srgbClr val="000000"/>
                      </a:solidFill>
                      <a:prstDash val="solid"/>
                      <a:round/>
                      <a:headEnd type="none" w="sm" len="sm"/>
                      <a:tailEnd type="none" w="sm" len="sm"/>
                    </a:lnT>
                    <a:lnB w="38100" cap="flat" cmpd="sng">
                      <a:solidFill>
                        <a:srgbClr val="000000"/>
                      </a:solidFill>
                      <a:prstDash val="solid"/>
                      <a:round/>
                      <a:headEnd type="none" w="sm" len="sm"/>
                      <a:tailEnd type="none" w="sm" len="sm"/>
                    </a:lnB>
                    <a:solidFill>
                      <a:srgbClr val="FFFFFF"/>
                    </a:solidFill>
                  </a:tcPr>
                </a:tc>
                <a:tc>
                  <a:txBody>
                    <a:bodyPr/>
                    <a:lstStyle/>
                    <a:p>
                      <a:pPr marL="0" marR="0" lvl="0" indent="0" algn="l" rtl="0">
                        <a:lnSpc>
                          <a:spcPct val="140014"/>
                        </a:lnSpc>
                        <a:spcBef>
                          <a:spcPts val="0"/>
                        </a:spcBef>
                        <a:spcAft>
                          <a:spcPts val="0"/>
                        </a:spcAft>
                        <a:buNone/>
                      </a:pPr>
                      <a:r>
                        <a:rPr lang="en-US" sz="2799" u="none" strike="noStrike" cap="none">
                          <a:solidFill>
                            <a:srgbClr val="000000"/>
                          </a:solidFill>
                          <a:latin typeface="Arial"/>
                          <a:ea typeface="Arial"/>
                          <a:cs typeface="Arial"/>
                          <a:sym typeface="Arial"/>
                        </a:rPr>
                        <a:t>-Vấn đề này là gì?</a:t>
                      </a:r>
                      <a:endParaRPr sz="1100" u="none" strike="noStrike" cap="none"/>
                    </a:p>
                  </a:txBody>
                  <a:tcPr marL="190500" marR="190500" marT="190500" marB="190500" anchor="ctr">
                    <a:lnL w="38100" cap="flat" cmpd="sng">
                      <a:solidFill>
                        <a:srgbClr val="000000"/>
                      </a:solidFill>
                      <a:prstDash val="solid"/>
                      <a:round/>
                      <a:headEnd type="none" w="sm" len="sm"/>
                      <a:tailEnd type="none" w="sm" len="sm"/>
                    </a:lnL>
                    <a:lnR w="38100" cap="flat" cmpd="sng">
                      <a:solidFill>
                        <a:srgbClr val="000000"/>
                      </a:solidFill>
                      <a:prstDash val="solid"/>
                      <a:round/>
                      <a:headEnd type="none" w="sm" len="sm"/>
                      <a:tailEnd type="none" w="sm" len="sm"/>
                    </a:lnR>
                    <a:lnT w="38100" cap="flat" cmpd="sng">
                      <a:solidFill>
                        <a:srgbClr val="000000"/>
                      </a:solidFill>
                      <a:prstDash val="solid"/>
                      <a:round/>
                      <a:headEnd type="none" w="sm" len="sm"/>
                      <a:tailEnd type="none" w="sm" len="sm"/>
                    </a:lnT>
                    <a:lnB w="38100" cap="flat" cmpd="sng">
                      <a:solidFill>
                        <a:srgbClr val="000000"/>
                      </a:solidFill>
                      <a:prstDash val="solid"/>
                      <a:round/>
                      <a:headEnd type="none" w="sm" len="sm"/>
                      <a:tailEnd type="none" w="sm" len="sm"/>
                    </a:lnB>
                    <a:solidFill>
                      <a:srgbClr val="FFFFFF"/>
                    </a:solidFill>
                  </a:tcPr>
                </a:tc>
                <a:tc>
                  <a:txBody>
                    <a:bodyPr/>
                    <a:lstStyle/>
                    <a:p>
                      <a:pPr marL="0" marR="0" lvl="0" indent="0" algn="l" rtl="0">
                        <a:lnSpc>
                          <a:spcPct val="140014"/>
                        </a:lnSpc>
                        <a:spcBef>
                          <a:spcPts val="0"/>
                        </a:spcBef>
                        <a:spcAft>
                          <a:spcPts val="0"/>
                        </a:spcAft>
                        <a:buNone/>
                      </a:pPr>
                      <a:r>
                        <a:rPr lang="en-US" sz="2799" u="none" strike="noStrike" cap="none">
                          <a:solidFill>
                            <a:srgbClr val="000000"/>
                          </a:solidFill>
                          <a:latin typeface="Arial"/>
                          <a:ea typeface="Arial"/>
                          <a:cs typeface="Arial"/>
                          <a:sym typeface="Arial"/>
                        </a:rPr>
                        <a:t>-Rào cản ngôn ngữ</a:t>
                      </a:r>
                      <a:endParaRPr sz="1100" u="none" strike="noStrike" cap="none"/>
                    </a:p>
                  </a:txBody>
                  <a:tcPr marL="190500" marR="190500" marT="190500" marB="190500" anchor="ctr">
                    <a:lnL w="38100" cap="flat" cmpd="sng">
                      <a:solidFill>
                        <a:srgbClr val="000000"/>
                      </a:solidFill>
                      <a:prstDash val="solid"/>
                      <a:round/>
                      <a:headEnd type="none" w="sm" len="sm"/>
                      <a:tailEnd type="none" w="sm" len="sm"/>
                    </a:lnL>
                    <a:lnR w="38100" cap="flat" cmpd="sng">
                      <a:solidFill>
                        <a:srgbClr val="000000"/>
                      </a:solidFill>
                      <a:prstDash val="solid"/>
                      <a:round/>
                      <a:headEnd type="none" w="sm" len="sm"/>
                      <a:tailEnd type="none" w="sm" len="sm"/>
                    </a:lnR>
                    <a:lnT w="38100" cap="flat" cmpd="sng">
                      <a:solidFill>
                        <a:srgbClr val="000000"/>
                      </a:solidFill>
                      <a:prstDash val="solid"/>
                      <a:round/>
                      <a:headEnd type="none" w="sm" len="sm"/>
                      <a:tailEnd type="none" w="sm" len="sm"/>
                    </a:lnT>
                    <a:lnB w="38100" cap="flat" cmpd="sng">
                      <a:solidFill>
                        <a:srgbClr val="000000"/>
                      </a:solidFill>
                      <a:prstDash val="solid"/>
                      <a:round/>
                      <a:headEnd type="none" w="sm" len="sm"/>
                      <a:tailEnd type="none" w="sm" len="sm"/>
                    </a:lnB>
                    <a:solidFill>
                      <a:srgbClr val="FFFFFF"/>
                    </a:solidFill>
                  </a:tcPr>
                </a:tc>
                <a:extLst>
                  <a:ext uri="{0D108BD9-81ED-4DB2-BD59-A6C34878D82A}">
                    <a16:rowId xmlns:a16="http://schemas.microsoft.com/office/drawing/2014/main" val="10001"/>
                  </a:ext>
                </a:extLst>
              </a:tr>
              <a:tr h="1943150">
                <a:tc>
                  <a:txBody>
                    <a:bodyPr/>
                    <a:lstStyle/>
                    <a:p>
                      <a:pPr marL="0" marR="0" lvl="0" indent="0" algn="ctr" rtl="0">
                        <a:lnSpc>
                          <a:spcPct val="140014"/>
                        </a:lnSpc>
                        <a:spcBef>
                          <a:spcPts val="0"/>
                        </a:spcBef>
                        <a:spcAft>
                          <a:spcPts val="0"/>
                        </a:spcAft>
                        <a:buNone/>
                      </a:pPr>
                      <a:r>
                        <a:rPr lang="en-US" sz="2799" b="1" u="none" strike="noStrike" cap="none">
                          <a:solidFill>
                            <a:srgbClr val="000000"/>
                          </a:solidFill>
                          <a:latin typeface="Arial"/>
                          <a:ea typeface="Arial"/>
                          <a:cs typeface="Arial"/>
                          <a:sym typeface="Arial"/>
                        </a:rPr>
                        <a:t>Who</a:t>
                      </a:r>
                      <a:endParaRPr sz="1100" u="none" strike="noStrike" cap="none"/>
                    </a:p>
                  </a:txBody>
                  <a:tcPr marL="190500" marR="190500" marT="190500" marB="190500" anchor="ctr">
                    <a:lnL w="38100" cap="flat" cmpd="sng">
                      <a:solidFill>
                        <a:srgbClr val="000000"/>
                      </a:solidFill>
                      <a:prstDash val="solid"/>
                      <a:round/>
                      <a:headEnd type="none" w="sm" len="sm"/>
                      <a:tailEnd type="none" w="sm" len="sm"/>
                    </a:lnL>
                    <a:lnR w="38100" cap="flat" cmpd="sng">
                      <a:solidFill>
                        <a:srgbClr val="000000"/>
                      </a:solidFill>
                      <a:prstDash val="solid"/>
                      <a:round/>
                      <a:headEnd type="none" w="sm" len="sm"/>
                      <a:tailEnd type="none" w="sm" len="sm"/>
                    </a:lnR>
                    <a:lnT w="38100" cap="flat" cmpd="sng">
                      <a:solidFill>
                        <a:srgbClr val="000000"/>
                      </a:solidFill>
                      <a:prstDash val="solid"/>
                      <a:round/>
                      <a:headEnd type="none" w="sm" len="sm"/>
                      <a:tailEnd type="none" w="sm" len="sm"/>
                    </a:lnT>
                    <a:lnB w="38100" cap="flat" cmpd="sng">
                      <a:solidFill>
                        <a:srgbClr val="000000"/>
                      </a:solidFill>
                      <a:prstDash val="solid"/>
                      <a:round/>
                      <a:headEnd type="none" w="sm" len="sm"/>
                      <a:tailEnd type="none" w="sm" len="sm"/>
                    </a:lnB>
                    <a:solidFill>
                      <a:srgbClr val="FFFFFF"/>
                    </a:solidFill>
                  </a:tcPr>
                </a:tc>
                <a:tc>
                  <a:txBody>
                    <a:bodyPr/>
                    <a:lstStyle/>
                    <a:p>
                      <a:pPr marL="0" marR="0" lvl="0" indent="0" algn="l" rtl="0">
                        <a:lnSpc>
                          <a:spcPct val="140014"/>
                        </a:lnSpc>
                        <a:spcBef>
                          <a:spcPts val="0"/>
                        </a:spcBef>
                        <a:spcAft>
                          <a:spcPts val="0"/>
                        </a:spcAft>
                        <a:buNone/>
                      </a:pPr>
                      <a:r>
                        <a:rPr lang="en-US" sz="2799" u="none" strike="noStrike" cap="none">
                          <a:solidFill>
                            <a:srgbClr val="000000"/>
                          </a:solidFill>
                          <a:latin typeface="Arial"/>
                          <a:ea typeface="Arial"/>
                          <a:cs typeface="Arial"/>
                          <a:sym typeface="Arial"/>
                        </a:rPr>
                        <a:t>-Ai gây ra vấn đề này?</a:t>
                      </a:r>
                      <a:endParaRPr sz="1100" u="none" strike="noStrike" cap="none"/>
                    </a:p>
                    <a:p>
                      <a:pPr marL="0" marR="0" lvl="0" indent="0" algn="l" rtl="0">
                        <a:lnSpc>
                          <a:spcPct val="140014"/>
                        </a:lnSpc>
                        <a:spcBef>
                          <a:spcPts val="0"/>
                        </a:spcBef>
                        <a:spcAft>
                          <a:spcPts val="0"/>
                        </a:spcAft>
                        <a:buNone/>
                      </a:pPr>
                      <a:r>
                        <a:rPr lang="en-US" sz="2799" u="none" strike="noStrike" cap="none">
                          <a:solidFill>
                            <a:srgbClr val="000000"/>
                          </a:solidFill>
                          <a:latin typeface="Arial"/>
                          <a:ea typeface="Arial"/>
                          <a:cs typeface="Arial"/>
                          <a:sym typeface="Arial"/>
                        </a:rPr>
                        <a:t>-Ai chịu ảnh hưởng bởi tác động của vấn đề?</a:t>
                      </a:r>
                      <a:endParaRPr/>
                    </a:p>
                  </a:txBody>
                  <a:tcPr marL="190500" marR="190500" marT="190500" marB="190500" anchor="ctr">
                    <a:lnL w="38100" cap="flat" cmpd="sng">
                      <a:solidFill>
                        <a:srgbClr val="000000"/>
                      </a:solidFill>
                      <a:prstDash val="solid"/>
                      <a:round/>
                      <a:headEnd type="none" w="sm" len="sm"/>
                      <a:tailEnd type="none" w="sm" len="sm"/>
                    </a:lnL>
                    <a:lnR w="38100" cap="flat" cmpd="sng">
                      <a:solidFill>
                        <a:srgbClr val="000000"/>
                      </a:solidFill>
                      <a:prstDash val="solid"/>
                      <a:round/>
                      <a:headEnd type="none" w="sm" len="sm"/>
                      <a:tailEnd type="none" w="sm" len="sm"/>
                    </a:lnR>
                    <a:lnT w="38100" cap="flat" cmpd="sng">
                      <a:solidFill>
                        <a:srgbClr val="000000"/>
                      </a:solidFill>
                      <a:prstDash val="solid"/>
                      <a:round/>
                      <a:headEnd type="none" w="sm" len="sm"/>
                      <a:tailEnd type="none" w="sm" len="sm"/>
                    </a:lnT>
                    <a:lnB w="38100" cap="flat" cmpd="sng">
                      <a:solidFill>
                        <a:srgbClr val="000000"/>
                      </a:solidFill>
                      <a:prstDash val="solid"/>
                      <a:round/>
                      <a:headEnd type="none" w="sm" len="sm"/>
                      <a:tailEnd type="none" w="sm" len="sm"/>
                    </a:lnB>
                    <a:solidFill>
                      <a:srgbClr val="FFFFFF"/>
                    </a:solidFill>
                  </a:tcPr>
                </a:tc>
                <a:tc>
                  <a:txBody>
                    <a:bodyPr/>
                    <a:lstStyle/>
                    <a:p>
                      <a:pPr marL="0" marR="0" lvl="0" indent="0" algn="l" rtl="0">
                        <a:lnSpc>
                          <a:spcPct val="140014"/>
                        </a:lnSpc>
                        <a:spcBef>
                          <a:spcPts val="0"/>
                        </a:spcBef>
                        <a:spcAft>
                          <a:spcPts val="0"/>
                        </a:spcAft>
                        <a:buNone/>
                      </a:pPr>
                      <a:r>
                        <a:rPr lang="en-US" sz="2799" u="none" strike="noStrike" cap="none">
                          <a:solidFill>
                            <a:srgbClr val="000000"/>
                          </a:solidFill>
                          <a:latin typeface="Arial"/>
                          <a:ea typeface="Arial"/>
                          <a:cs typeface="Arial"/>
                          <a:sym typeface="Arial"/>
                        </a:rPr>
                        <a:t>-Dược sĩ</a:t>
                      </a:r>
                      <a:endParaRPr sz="1100" u="none" strike="noStrike" cap="none"/>
                    </a:p>
                    <a:p>
                      <a:pPr marL="0" marR="0" lvl="0" indent="0" algn="l" rtl="0">
                        <a:lnSpc>
                          <a:spcPct val="140014"/>
                        </a:lnSpc>
                        <a:spcBef>
                          <a:spcPts val="0"/>
                        </a:spcBef>
                        <a:spcAft>
                          <a:spcPts val="0"/>
                        </a:spcAft>
                        <a:buNone/>
                      </a:pPr>
                      <a:r>
                        <a:rPr lang="en-US" sz="2799" u="none" strike="noStrike" cap="none">
                          <a:solidFill>
                            <a:srgbClr val="000000"/>
                          </a:solidFill>
                          <a:latin typeface="Arial"/>
                          <a:ea typeface="Arial"/>
                          <a:cs typeface="Arial"/>
                          <a:sym typeface="Arial"/>
                        </a:rPr>
                        <a:t>-Khách hàng nước ngoài</a:t>
                      </a:r>
                      <a:endParaRPr/>
                    </a:p>
                  </a:txBody>
                  <a:tcPr marL="190500" marR="190500" marT="190500" marB="190500" anchor="ctr">
                    <a:lnL w="38100" cap="flat" cmpd="sng">
                      <a:solidFill>
                        <a:srgbClr val="000000"/>
                      </a:solidFill>
                      <a:prstDash val="solid"/>
                      <a:round/>
                      <a:headEnd type="none" w="sm" len="sm"/>
                      <a:tailEnd type="none" w="sm" len="sm"/>
                    </a:lnL>
                    <a:lnR w="38100" cap="flat" cmpd="sng">
                      <a:solidFill>
                        <a:srgbClr val="000000"/>
                      </a:solidFill>
                      <a:prstDash val="solid"/>
                      <a:round/>
                      <a:headEnd type="none" w="sm" len="sm"/>
                      <a:tailEnd type="none" w="sm" len="sm"/>
                    </a:lnR>
                    <a:lnT w="38100" cap="flat" cmpd="sng">
                      <a:solidFill>
                        <a:srgbClr val="000000"/>
                      </a:solidFill>
                      <a:prstDash val="solid"/>
                      <a:round/>
                      <a:headEnd type="none" w="sm" len="sm"/>
                      <a:tailEnd type="none" w="sm" len="sm"/>
                    </a:lnT>
                    <a:lnB w="38100" cap="flat" cmpd="sng">
                      <a:solidFill>
                        <a:srgbClr val="000000"/>
                      </a:solidFill>
                      <a:prstDash val="solid"/>
                      <a:round/>
                      <a:headEnd type="none" w="sm" len="sm"/>
                      <a:tailEnd type="none" w="sm" len="sm"/>
                    </a:lnB>
                    <a:solidFill>
                      <a:srgbClr val="FFFFFF"/>
                    </a:solidFill>
                  </a:tcPr>
                </a:tc>
                <a:extLst>
                  <a:ext uri="{0D108BD9-81ED-4DB2-BD59-A6C34878D82A}">
                    <a16:rowId xmlns:a16="http://schemas.microsoft.com/office/drawing/2014/main" val="10002"/>
                  </a:ext>
                </a:extLst>
              </a:tr>
              <a:tr h="1445400">
                <a:tc>
                  <a:txBody>
                    <a:bodyPr/>
                    <a:lstStyle/>
                    <a:p>
                      <a:pPr marL="0" marR="0" lvl="0" indent="0" algn="ctr" rtl="0">
                        <a:lnSpc>
                          <a:spcPct val="140014"/>
                        </a:lnSpc>
                        <a:spcBef>
                          <a:spcPts val="0"/>
                        </a:spcBef>
                        <a:spcAft>
                          <a:spcPts val="0"/>
                        </a:spcAft>
                        <a:buNone/>
                      </a:pPr>
                      <a:r>
                        <a:rPr lang="en-US" sz="2799" b="1" u="none" strike="noStrike" cap="none">
                          <a:solidFill>
                            <a:srgbClr val="000000"/>
                          </a:solidFill>
                          <a:latin typeface="Arial"/>
                          <a:ea typeface="Arial"/>
                          <a:cs typeface="Arial"/>
                          <a:sym typeface="Arial"/>
                        </a:rPr>
                        <a:t>When</a:t>
                      </a:r>
                      <a:endParaRPr sz="1100" u="none" strike="noStrike" cap="none"/>
                    </a:p>
                  </a:txBody>
                  <a:tcPr marL="190500" marR="190500" marT="190500" marB="190500" anchor="ctr">
                    <a:lnL w="38100" cap="flat" cmpd="sng">
                      <a:solidFill>
                        <a:srgbClr val="000000"/>
                      </a:solidFill>
                      <a:prstDash val="solid"/>
                      <a:round/>
                      <a:headEnd type="none" w="sm" len="sm"/>
                      <a:tailEnd type="none" w="sm" len="sm"/>
                    </a:lnL>
                    <a:lnR w="38100" cap="flat" cmpd="sng">
                      <a:solidFill>
                        <a:srgbClr val="000000"/>
                      </a:solidFill>
                      <a:prstDash val="solid"/>
                      <a:round/>
                      <a:headEnd type="none" w="sm" len="sm"/>
                      <a:tailEnd type="none" w="sm" len="sm"/>
                    </a:lnR>
                    <a:lnT w="38100" cap="flat" cmpd="sng">
                      <a:solidFill>
                        <a:srgbClr val="000000"/>
                      </a:solidFill>
                      <a:prstDash val="solid"/>
                      <a:round/>
                      <a:headEnd type="none" w="sm" len="sm"/>
                      <a:tailEnd type="none" w="sm" len="sm"/>
                    </a:lnT>
                    <a:lnB w="38100" cap="flat" cmpd="sng">
                      <a:solidFill>
                        <a:srgbClr val="000000"/>
                      </a:solidFill>
                      <a:prstDash val="solid"/>
                      <a:round/>
                      <a:headEnd type="none" w="sm" len="sm"/>
                      <a:tailEnd type="none" w="sm" len="sm"/>
                    </a:lnB>
                    <a:solidFill>
                      <a:srgbClr val="FFFFFF"/>
                    </a:solidFill>
                  </a:tcPr>
                </a:tc>
                <a:tc>
                  <a:txBody>
                    <a:bodyPr/>
                    <a:lstStyle/>
                    <a:p>
                      <a:pPr marL="0" marR="0" lvl="0" indent="0" algn="l" rtl="0">
                        <a:lnSpc>
                          <a:spcPct val="140014"/>
                        </a:lnSpc>
                        <a:spcBef>
                          <a:spcPts val="0"/>
                        </a:spcBef>
                        <a:spcAft>
                          <a:spcPts val="0"/>
                        </a:spcAft>
                        <a:buNone/>
                      </a:pPr>
                      <a:r>
                        <a:rPr lang="en-US" sz="2799" u="none" strike="noStrike" cap="none">
                          <a:solidFill>
                            <a:srgbClr val="000000"/>
                          </a:solidFill>
                          <a:latin typeface="Arial"/>
                          <a:ea typeface="Arial"/>
                          <a:cs typeface="Arial"/>
                          <a:sym typeface="Arial"/>
                        </a:rPr>
                        <a:t>-Vấn đề này xảy ra khi nào?</a:t>
                      </a:r>
                      <a:endParaRPr sz="1100" u="none" strike="noStrike" cap="none"/>
                    </a:p>
                  </a:txBody>
                  <a:tcPr marL="190500" marR="190500" marT="190500" marB="190500" anchor="ctr">
                    <a:lnL w="38100" cap="flat" cmpd="sng">
                      <a:solidFill>
                        <a:srgbClr val="000000"/>
                      </a:solidFill>
                      <a:prstDash val="solid"/>
                      <a:round/>
                      <a:headEnd type="none" w="sm" len="sm"/>
                      <a:tailEnd type="none" w="sm" len="sm"/>
                    </a:lnL>
                    <a:lnR w="38100" cap="flat" cmpd="sng">
                      <a:solidFill>
                        <a:srgbClr val="000000"/>
                      </a:solidFill>
                      <a:prstDash val="solid"/>
                      <a:round/>
                      <a:headEnd type="none" w="sm" len="sm"/>
                      <a:tailEnd type="none" w="sm" len="sm"/>
                    </a:lnR>
                    <a:lnT w="38100" cap="flat" cmpd="sng">
                      <a:solidFill>
                        <a:srgbClr val="000000"/>
                      </a:solidFill>
                      <a:prstDash val="solid"/>
                      <a:round/>
                      <a:headEnd type="none" w="sm" len="sm"/>
                      <a:tailEnd type="none" w="sm" len="sm"/>
                    </a:lnT>
                    <a:lnB w="38100" cap="flat" cmpd="sng">
                      <a:solidFill>
                        <a:srgbClr val="000000"/>
                      </a:solidFill>
                      <a:prstDash val="solid"/>
                      <a:round/>
                      <a:headEnd type="none" w="sm" len="sm"/>
                      <a:tailEnd type="none" w="sm" len="sm"/>
                    </a:lnB>
                    <a:solidFill>
                      <a:srgbClr val="FFFFFF"/>
                    </a:solidFill>
                  </a:tcPr>
                </a:tc>
                <a:tc>
                  <a:txBody>
                    <a:bodyPr/>
                    <a:lstStyle/>
                    <a:p>
                      <a:pPr marL="0" marR="0" lvl="0" indent="0" algn="l" rtl="0">
                        <a:lnSpc>
                          <a:spcPct val="140014"/>
                        </a:lnSpc>
                        <a:spcBef>
                          <a:spcPts val="0"/>
                        </a:spcBef>
                        <a:spcAft>
                          <a:spcPts val="0"/>
                        </a:spcAft>
                        <a:buNone/>
                      </a:pPr>
                      <a:r>
                        <a:rPr lang="en-US" sz="2799" u="none" strike="noStrike" cap="none">
                          <a:solidFill>
                            <a:srgbClr val="000000"/>
                          </a:solidFill>
                          <a:latin typeface="Arial"/>
                          <a:ea typeface="Arial"/>
                          <a:cs typeface="Arial"/>
                          <a:sym typeface="Arial"/>
                        </a:rPr>
                        <a:t>-Bệnh nhân nước ngoài mua thuốc tại nhà thuốc hoặc bệnh viện ở Việt Nam</a:t>
                      </a:r>
                      <a:endParaRPr sz="1100" u="none" strike="noStrike" cap="none"/>
                    </a:p>
                  </a:txBody>
                  <a:tcPr marL="190500" marR="190500" marT="190500" marB="190500" anchor="ctr">
                    <a:lnL w="38100" cap="flat" cmpd="sng">
                      <a:solidFill>
                        <a:srgbClr val="000000"/>
                      </a:solidFill>
                      <a:prstDash val="solid"/>
                      <a:round/>
                      <a:headEnd type="none" w="sm" len="sm"/>
                      <a:tailEnd type="none" w="sm" len="sm"/>
                    </a:lnL>
                    <a:lnR w="38100" cap="flat" cmpd="sng">
                      <a:solidFill>
                        <a:srgbClr val="000000"/>
                      </a:solidFill>
                      <a:prstDash val="solid"/>
                      <a:round/>
                      <a:headEnd type="none" w="sm" len="sm"/>
                      <a:tailEnd type="none" w="sm" len="sm"/>
                    </a:lnR>
                    <a:lnT w="38100" cap="flat" cmpd="sng">
                      <a:solidFill>
                        <a:srgbClr val="000000"/>
                      </a:solidFill>
                      <a:prstDash val="solid"/>
                      <a:round/>
                      <a:headEnd type="none" w="sm" len="sm"/>
                      <a:tailEnd type="none" w="sm" len="sm"/>
                    </a:lnT>
                    <a:lnB w="38100" cap="flat" cmpd="sng">
                      <a:solidFill>
                        <a:srgbClr val="000000"/>
                      </a:solidFill>
                      <a:prstDash val="solid"/>
                      <a:round/>
                      <a:headEnd type="none" w="sm" len="sm"/>
                      <a:tailEnd type="none" w="sm" len="sm"/>
                    </a:lnB>
                    <a:solidFill>
                      <a:srgbClr val="FFFFFF"/>
                    </a:solidFill>
                  </a:tcPr>
                </a:tc>
                <a:extLst>
                  <a:ext uri="{0D108BD9-81ED-4DB2-BD59-A6C34878D82A}">
                    <a16:rowId xmlns:a16="http://schemas.microsoft.com/office/drawing/2014/main" val="10003"/>
                  </a:ext>
                </a:extLst>
              </a:tr>
              <a:tr h="2440925">
                <a:tc>
                  <a:txBody>
                    <a:bodyPr/>
                    <a:lstStyle/>
                    <a:p>
                      <a:pPr marL="0" marR="0" lvl="0" indent="0" algn="ctr" rtl="0">
                        <a:lnSpc>
                          <a:spcPct val="140014"/>
                        </a:lnSpc>
                        <a:spcBef>
                          <a:spcPts val="0"/>
                        </a:spcBef>
                        <a:spcAft>
                          <a:spcPts val="0"/>
                        </a:spcAft>
                        <a:buNone/>
                      </a:pPr>
                      <a:r>
                        <a:rPr lang="en-US" sz="2799" b="1" u="none" strike="noStrike" cap="none">
                          <a:solidFill>
                            <a:srgbClr val="000000"/>
                          </a:solidFill>
                          <a:latin typeface="Arial"/>
                          <a:ea typeface="Arial"/>
                          <a:cs typeface="Arial"/>
                          <a:sym typeface="Arial"/>
                        </a:rPr>
                        <a:t>Where</a:t>
                      </a:r>
                      <a:endParaRPr sz="1100" u="none" strike="noStrike" cap="none"/>
                    </a:p>
                  </a:txBody>
                  <a:tcPr marL="190500" marR="190500" marT="190500" marB="190500" anchor="ctr">
                    <a:lnL w="38100" cap="flat" cmpd="sng">
                      <a:solidFill>
                        <a:srgbClr val="000000"/>
                      </a:solidFill>
                      <a:prstDash val="solid"/>
                      <a:round/>
                      <a:headEnd type="none" w="sm" len="sm"/>
                      <a:tailEnd type="none" w="sm" len="sm"/>
                    </a:lnL>
                    <a:lnR w="38100" cap="flat" cmpd="sng">
                      <a:solidFill>
                        <a:srgbClr val="000000"/>
                      </a:solidFill>
                      <a:prstDash val="solid"/>
                      <a:round/>
                      <a:headEnd type="none" w="sm" len="sm"/>
                      <a:tailEnd type="none" w="sm" len="sm"/>
                    </a:lnR>
                    <a:lnT w="38100" cap="flat" cmpd="sng">
                      <a:solidFill>
                        <a:srgbClr val="000000"/>
                      </a:solidFill>
                      <a:prstDash val="solid"/>
                      <a:round/>
                      <a:headEnd type="none" w="sm" len="sm"/>
                      <a:tailEnd type="none" w="sm" len="sm"/>
                    </a:lnT>
                    <a:lnB w="38100" cap="flat" cmpd="sng">
                      <a:solidFill>
                        <a:srgbClr val="000000"/>
                      </a:solidFill>
                      <a:prstDash val="solid"/>
                      <a:round/>
                      <a:headEnd type="none" w="sm" len="sm"/>
                      <a:tailEnd type="none" w="sm" len="sm"/>
                    </a:lnB>
                    <a:solidFill>
                      <a:srgbClr val="FFFFFF"/>
                    </a:solidFill>
                  </a:tcPr>
                </a:tc>
                <a:tc>
                  <a:txBody>
                    <a:bodyPr/>
                    <a:lstStyle/>
                    <a:p>
                      <a:pPr marL="0" marR="0" lvl="0" indent="0" algn="l" rtl="0">
                        <a:lnSpc>
                          <a:spcPct val="140014"/>
                        </a:lnSpc>
                        <a:spcBef>
                          <a:spcPts val="0"/>
                        </a:spcBef>
                        <a:spcAft>
                          <a:spcPts val="0"/>
                        </a:spcAft>
                        <a:buNone/>
                      </a:pPr>
                      <a:r>
                        <a:rPr lang="en-US" sz="2799" u="none" strike="noStrike" cap="none">
                          <a:solidFill>
                            <a:srgbClr val="000000"/>
                          </a:solidFill>
                          <a:latin typeface="Arial"/>
                          <a:ea typeface="Arial"/>
                          <a:cs typeface="Arial"/>
                          <a:sym typeface="Arial"/>
                        </a:rPr>
                        <a:t>-Vấn đề này xảy ra ở đâu?</a:t>
                      </a:r>
                      <a:endParaRPr sz="1100" u="none" strike="noStrike" cap="none"/>
                    </a:p>
                    <a:p>
                      <a:pPr marL="0" marR="0" lvl="0" indent="0" algn="l" rtl="0">
                        <a:lnSpc>
                          <a:spcPct val="140014"/>
                        </a:lnSpc>
                        <a:spcBef>
                          <a:spcPts val="0"/>
                        </a:spcBef>
                        <a:spcAft>
                          <a:spcPts val="0"/>
                        </a:spcAft>
                        <a:buNone/>
                      </a:pPr>
                      <a:r>
                        <a:rPr lang="en-US" sz="2799" u="none" strike="noStrike" cap="none">
                          <a:solidFill>
                            <a:srgbClr val="000000"/>
                          </a:solidFill>
                          <a:latin typeface="Arial"/>
                          <a:ea typeface="Arial"/>
                          <a:cs typeface="Arial"/>
                          <a:sym typeface="Arial"/>
                        </a:rPr>
                        <a:t>-Tầm ảnh hưởng của nó rộng hay hẹp?</a:t>
                      </a:r>
                      <a:endParaRPr/>
                    </a:p>
                  </a:txBody>
                  <a:tcPr marL="190500" marR="190500" marT="190500" marB="190500" anchor="ctr">
                    <a:lnL w="38100" cap="flat" cmpd="sng">
                      <a:solidFill>
                        <a:srgbClr val="000000"/>
                      </a:solidFill>
                      <a:prstDash val="solid"/>
                      <a:round/>
                      <a:headEnd type="none" w="sm" len="sm"/>
                      <a:tailEnd type="none" w="sm" len="sm"/>
                    </a:lnL>
                    <a:lnR w="38100" cap="flat" cmpd="sng">
                      <a:solidFill>
                        <a:srgbClr val="000000"/>
                      </a:solidFill>
                      <a:prstDash val="solid"/>
                      <a:round/>
                      <a:headEnd type="none" w="sm" len="sm"/>
                      <a:tailEnd type="none" w="sm" len="sm"/>
                    </a:lnR>
                    <a:lnT w="38100" cap="flat" cmpd="sng">
                      <a:solidFill>
                        <a:srgbClr val="000000"/>
                      </a:solidFill>
                      <a:prstDash val="solid"/>
                      <a:round/>
                      <a:headEnd type="none" w="sm" len="sm"/>
                      <a:tailEnd type="none" w="sm" len="sm"/>
                    </a:lnT>
                    <a:lnB w="38100" cap="flat" cmpd="sng">
                      <a:solidFill>
                        <a:srgbClr val="000000"/>
                      </a:solidFill>
                      <a:prstDash val="solid"/>
                      <a:round/>
                      <a:headEnd type="none" w="sm" len="sm"/>
                      <a:tailEnd type="none" w="sm" len="sm"/>
                    </a:lnB>
                    <a:solidFill>
                      <a:srgbClr val="FFFFFF"/>
                    </a:solidFill>
                  </a:tcPr>
                </a:tc>
                <a:tc>
                  <a:txBody>
                    <a:bodyPr/>
                    <a:lstStyle/>
                    <a:p>
                      <a:pPr marL="0" marR="0" lvl="0" indent="0" algn="l" rtl="0">
                        <a:lnSpc>
                          <a:spcPct val="140014"/>
                        </a:lnSpc>
                        <a:spcBef>
                          <a:spcPts val="0"/>
                        </a:spcBef>
                        <a:spcAft>
                          <a:spcPts val="0"/>
                        </a:spcAft>
                        <a:buNone/>
                      </a:pPr>
                      <a:r>
                        <a:rPr lang="en-US" sz="2799" u="none" strike="noStrike" cap="none">
                          <a:solidFill>
                            <a:srgbClr val="000000"/>
                          </a:solidFill>
                          <a:latin typeface="Arial"/>
                          <a:ea typeface="Arial"/>
                          <a:cs typeface="Arial"/>
                          <a:sym typeface="Arial"/>
                        </a:rPr>
                        <a:t>-Các nhà thuốc, quầy thuốc trong bệnh viện</a:t>
                      </a:r>
                      <a:endParaRPr sz="1100" u="none" strike="noStrike" cap="none"/>
                    </a:p>
                    <a:p>
                      <a:pPr marL="0" marR="0" lvl="0" indent="0" algn="l" rtl="0">
                        <a:lnSpc>
                          <a:spcPct val="140014"/>
                        </a:lnSpc>
                        <a:spcBef>
                          <a:spcPts val="0"/>
                        </a:spcBef>
                        <a:spcAft>
                          <a:spcPts val="0"/>
                        </a:spcAft>
                        <a:buNone/>
                      </a:pPr>
                      <a:r>
                        <a:rPr lang="en-US" sz="2799" u="none" strike="noStrike" cap="none">
                          <a:solidFill>
                            <a:srgbClr val="000000"/>
                          </a:solidFill>
                          <a:latin typeface="Arial"/>
                          <a:ea typeface="Arial"/>
                          <a:cs typeface="Arial"/>
                          <a:sym typeface="Arial"/>
                        </a:rPr>
                        <a:t>-Tầm ảnh hưởng khá rộng. Vấn đề này có thể dẫn đến việc dùng thuốc sai, gây ảnh hưởng đến sức khỏe.</a:t>
                      </a:r>
                      <a:endParaRPr/>
                    </a:p>
                  </a:txBody>
                  <a:tcPr marL="190500" marR="190500" marT="190500" marB="190500" anchor="ctr">
                    <a:lnL w="38100" cap="flat" cmpd="sng">
                      <a:solidFill>
                        <a:srgbClr val="000000"/>
                      </a:solidFill>
                      <a:prstDash val="solid"/>
                      <a:round/>
                      <a:headEnd type="none" w="sm" len="sm"/>
                      <a:tailEnd type="none" w="sm" len="sm"/>
                    </a:lnL>
                    <a:lnR w="38100" cap="flat" cmpd="sng">
                      <a:solidFill>
                        <a:srgbClr val="000000"/>
                      </a:solidFill>
                      <a:prstDash val="solid"/>
                      <a:round/>
                      <a:headEnd type="none" w="sm" len="sm"/>
                      <a:tailEnd type="none" w="sm" len="sm"/>
                    </a:lnR>
                    <a:lnT w="38100" cap="flat" cmpd="sng">
                      <a:solidFill>
                        <a:srgbClr val="000000"/>
                      </a:solidFill>
                      <a:prstDash val="solid"/>
                      <a:round/>
                      <a:headEnd type="none" w="sm" len="sm"/>
                      <a:tailEnd type="none" w="sm" len="sm"/>
                    </a:lnT>
                    <a:lnB w="38100" cap="flat" cmpd="sng">
                      <a:solidFill>
                        <a:srgbClr val="000000"/>
                      </a:solidFill>
                      <a:prstDash val="solid"/>
                      <a:round/>
                      <a:headEnd type="none" w="sm" len="sm"/>
                      <a:tailEnd type="none" w="sm" len="sm"/>
                    </a:lnB>
                    <a:solidFill>
                      <a:srgbClr val="FFFFFF"/>
                    </a:solidFill>
                  </a:tcPr>
                </a:tc>
                <a:extLst>
                  <a:ext uri="{0D108BD9-81ED-4DB2-BD59-A6C34878D82A}">
                    <a16:rowId xmlns:a16="http://schemas.microsoft.com/office/drawing/2014/main" val="10004"/>
                  </a:ext>
                </a:extLst>
              </a:tr>
            </a:tbl>
          </a:graphicData>
        </a:graphic>
      </p:graphicFrame>
      <p:sp>
        <p:nvSpPr>
          <p:cNvPr id="189" name="Google Shape;189;p7"/>
          <p:cNvSpPr/>
          <p:nvPr/>
        </p:nvSpPr>
        <p:spPr>
          <a:xfrm>
            <a:off x="13044686" y="361721"/>
            <a:ext cx="2019565" cy="1477511"/>
          </a:xfrm>
          <a:custGeom>
            <a:avLst/>
            <a:gdLst/>
            <a:ahLst/>
            <a:cxnLst/>
            <a:rect l="l" t="t" r="r" b="b"/>
            <a:pathLst>
              <a:path w="2019565" h="1477511" extrusionOk="0">
                <a:moveTo>
                  <a:pt x="0" y="0"/>
                </a:moveTo>
                <a:lnTo>
                  <a:pt x="2019565" y="0"/>
                </a:lnTo>
                <a:lnTo>
                  <a:pt x="2019565" y="1477511"/>
                </a:lnTo>
                <a:lnTo>
                  <a:pt x="0" y="1477511"/>
                </a:lnTo>
                <a:lnTo>
                  <a:pt x="0" y="0"/>
                </a:lnTo>
                <a:close/>
              </a:path>
            </a:pathLst>
          </a:custGeom>
          <a:blipFill rotWithShape="1">
            <a:blip r:embed="rId4">
              <a:alphaModFix/>
            </a:blip>
            <a:stretch>
              <a:fillRect/>
            </a:stretch>
          </a:blipFill>
          <a:ln>
            <a:noFill/>
          </a:ln>
        </p:spPr>
        <p:txBody>
          <a:bodyPr/>
          <a:lstStyle/>
          <a:p>
            <a:endParaRPr lang="en-US"/>
          </a:p>
        </p:txBody>
      </p:sp>
      <p:sp>
        <p:nvSpPr>
          <p:cNvPr id="190" name="Google Shape;190;p7"/>
          <p:cNvSpPr/>
          <p:nvPr/>
        </p:nvSpPr>
        <p:spPr>
          <a:xfrm>
            <a:off x="16299763" y="361721"/>
            <a:ext cx="1380772" cy="1549287"/>
          </a:xfrm>
          <a:custGeom>
            <a:avLst/>
            <a:gdLst/>
            <a:ahLst/>
            <a:cxnLst/>
            <a:rect l="l" t="t" r="r" b="b"/>
            <a:pathLst>
              <a:path w="1380772" h="1549287" extrusionOk="0">
                <a:moveTo>
                  <a:pt x="0" y="0"/>
                </a:moveTo>
                <a:lnTo>
                  <a:pt x="1380773" y="0"/>
                </a:lnTo>
                <a:lnTo>
                  <a:pt x="1380773" y="1549287"/>
                </a:lnTo>
                <a:lnTo>
                  <a:pt x="0" y="1549287"/>
                </a:lnTo>
                <a:lnTo>
                  <a:pt x="0" y="0"/>
                </a:lnTo>
                <a:close/>
              </a:path>
            </a:pathLst>
          </a:custGeom>
          <a:blipFill rotWithShape="1">
            <a:blip r:embed="rId5">
              <a:alphaModFix/>
            </a:blip>
            <a:stretch>
              <a:fillRect/>
            </a:stretch>
          </a:blipFill>
          <a:ln>
            <a:noFill/>
          </a:ln>
        </p:spPr>
        <p:txBody>
          <a:bodyPr/>
          <a:lstStyle/>
          <a:p>
            <a:endParaRPr lang="en-US"/>
          </a:p>
        </p:txBody>
      </p:sp>
      <p:sp>
        <p:nvSpPr>
          <p:cNvPr id="191" name="Google Shape;191;p7"/>
          <p:cNvSpPr/>
          <p:nvPr/>
        </p:nvSpPr>
        <p:spPr>
          <a:xfrm>
            <a:off x="15153275" y="355511"/>
            <a:ext cx="1057466" cy="1505576"/>
          </a:xfrm>
          <a:custGeom>
            <a:avLst/>
            <a:gdLst/>
            <a:ahLst/>
            <a:cxnLst/>
            <a:rect l="l" t="t" r="r" b="b"/>
            <a:pathLst>
              <a:path w="1057466" h="1505576" extrusionOk="0">
                <a:moveTo>
                  <a:pt x="0" y="0"/>
                </a:moveTo>
                <a:lnTo>
                  <a:pt x="1057465" y="0"/>
                </a:lnTo>
                <a:lnTo>
                  <a:pt x="1057465" y="1505576"/>
                </a:lnTo>
                <a:lnTo>
                  <a:pt x="0" y="1505576"/>
                </a:lnTo>
                <a:lnTo>
                  <a:pt x="0" y="0"/>
                </a:lnTo>
                <a:close/>
              </a:path>
            </a:pathLst>
          </a:custGeom>
          <a:blipFill rotWithShape="1">
            <a:blip r:embed="rId6">
              <a:alphaModFix/>
            </a:blip>
            <a:stretch>
              <a:fillRect/>
            </a:stretch>
          </a:blipFill>
          <a:ln>
            <a:noFill/>
          </a:ln>
        </p:spPr>
        <p:txBody>
          <a:bodyPr/>
          <a:lstStyle/>
          <a:p>
            <a:endParaRPr lang="en-US"/>
          </a:p>
        </p:txBody>
      </p:sp>
      <p:sp>
        <p:nvSpPr>
          <p:cNvPr id="192" name="Google Shape;192;p7"/>
          <p:cNvSpPr/>
          <p:nvPr/>
        </p:nvSpPr>
        <p:spPr>
          <a:xfrm>
            <a:off x="11906571" y="325833"/>
            <a:ext cx="1052390" cy="1549287"/>
          </a:xfrm>
          <a:custGeom>
            <a:avLst/>
            <a:gdLst/>
            <a:ahLst/>
            <a:cxnLst/>
            <a:rect l="l" t="t" r="r" b="b"/>
            <a:pathLst>
              <a:path w="1052390" h="1549287" extrusionOk="0">
                <a:moveTo>
                  <a:pt x="0" y="0"/>
                </a:moveTo>
                <a:lnTo>
                  <a:pt x="1052390" y="0"/>
                </a:lnTo>
                <a:lnTo>
                  <a:pt x="1052390" y="1549287"/>
                </a:lnTo>
                <a:lnTo>
                  <a:pt x="0" y="1549287"/>
                </a:lnTo>
                <a:lnTo>
                  <a:pt x="0" y="0"/>
                </a:lnTo>
                <a:close/>
              </a:path>
            </a:pathLst>
          </a:custGeom>
          <a:blipFill rotWithShape="1">
            <a:blip r:embed="rId7">
              <a:alphaModFix/>
            </a:blip>
            <a:stretch>
              <a:fillRect/>
            </a:stretch>
          </a:blipFill>
          <a:ln>
            <a:noFill/>
          </a:ln>
        </p:spPr>
        <p:txBody>
          <a:bodyPr/>
          <a:lstStyle/>
          <a:p>
            <a:endParaRPr lang="en-US"/>
          </a:p>
        </p:txBody>
      </p:sp>
      <p:sp>
        <p:nvSpPr>
          <p:cNvPr id="193" name="Google Shape;193;p7"/>
          <p:cNvSpPr txBox="1"/>
          <p:nvPr/>
        </p:nvSpPr>
        <p:spPr>
          <a:xfrm>
            <a:off x="407554" y="106367"/>
            <a:ext cx="8736446" cy="1530342"/>
          </a:xfrm>
          <a:prstGeom prst="rect">
            <a:avLst/>
          </a:prstGeom>
          <a:noFill/>
          <a:ln>
            <a:noFill/>
          </a:ln>
        </p:spPr>
        <p:txBody>
          <a:bodyPr spcFirstLastPara="1" wrap="square" lIns="0" tIns="0" rIns="0" bIns="0" anchor="t" anchorCtr="0">
            <a:spAutoFit/>
          </a:bodyPr>
          <a:lstStyle/>
          <a:p>
            <a:pPr marL="0" marR="0" lvl="0" indent="0" algn="l" rtl="0">
              <a:lnSpc>
                <a:spcPct val="140000"/>
              </a:lnSpc>
              <a:spcBef>
                <a:spcPts val="0"/>
              </a:spcBef>
              <a:spcAft>
                <a:spcPts val="0"/>
              </a:spcAft>
              <a:buNone/>
            </a:pPr>
            <a:r>
              <a:rPr lang="en-US" sz="8000" b="1" i="0" u="none" strike="noStrike" cap="none">
                <a:solidFill>
                  <a:srgbClr val="254E9D"/>
                </a:solidFill>
                <a:latin typeface="Arial"/>
                <a:ea typeface="Arial"/>
                <a:cs typeface="Arial"/>
                <a:sym typeface="Arial"/>
              </a:rPr>
              <a:t>MÔ TẢ VẤN ĐỀ</a:t>
            </a:r>
            <a:endParaRPr/>
          </a:p>
        </p:txBody>
      </p:sp>
    </p:spTree>
  </p:cSld>
  <p:clrMapOvr>
    <a:masterClrMapping/>
  </p:clrMapOvr>
  <p:transition spd="slow">
    <p:push/>
  </p:transition>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rgbClr val="254E9D"/>
            </a:gs>
            <a:gs pos="100000">
              <a:srgbClr val="12316D"/>
            </a:gs>
          </a:gsLst>
          <a:lin ang="5400000" scaled="0"/>
        </a:gradFill>
        <a:effectLst/>
      </p:bgPr>
    </p:bg>
    <p:spTree>
      <p:nvGrpSpPr>
        <p:cNvPr id="1" name="Shape 197"/>
        <p:cNvGrpSpPr/>
        <p:nvPr/>
      </p:nvGrpSpPr>
      <p:grpSpPr>
        <a:xfrm>
          <a:off x="0" y="0"/>
          <a:ext cx="0" cy="0"/>
          <a:chOff x="0" y="0"/>
          <a:chExt cx="0" cy="0"/>
        </a:xfrm>
      </p:grpSpPr>
      <p:grpSp>
        <p:nvGrpSpPr>
          <p:cNvPr id="198" name="Google Shape;198;p8"/>
          <p:cNvGrpSpPr/>
          <p:nvPr/>
        </p:nvGrpSpPr>
        <p:grpSpPr>
          <a:xfrm>
            <a:off x="10832173" y="-144661"/>
            <a:ext cx="7455827" cy="10431661"/>
            <a:chOff x="0" y="-38100"/>
            <a:chExt cx="1963675" cy="2747433"/>
          </a:xfrm>
        </p:grpSpPr>
        <p:sp>
          <p:nvSpPr>
            <p:cNvPr id="199" name="Google Shape;199;p8"/>
            <p:cNvSpPr/>
            <p:nvPr/>
          </p:nvSpPr>
          <p:spPr>
            <a:xfrm>
              <a:off x="0" y="0"/>
              <a:ext cx="1963675" cy="2709333"/>
            </a:xfrm>
            <a:custGeom>
              <a:avLst/>
              <a:gdLst/>
              <a:ahLst/>
              <a:cxnLst/>
              <a:rect l="l" t="t" r="r" b="b"/>
              <a:pathLst>
                <a:path w="1963675" h="2709333" extrusionOk="0">
                  <a:moveTo>
                    <a:pt x="0" y="0"/>
                  </a:moveTo>
                  <a:lnTo>
                    <a:pt x="1963675" y="0"/>
                  </a:lnTo>
                  <a:lnTo>
                    <a:pt x="1963675" y="2709333"/>
                  </a:lnTo>
                  <a:lnTo>
                    <a:pt x="0" y="2709333"/>
                  </a:lnTo>
                  <a:close/>
                </a:path>
              </a:pathLst>
            </a:custGeom>
            <a:solidFill>
              <a:srgbClr val="FCFDFD"/>
            </a:solidFill>
            <a:ln>
              <a:noFill/>
            </a:ln>
          </p:spPr>
          <p:txBody>
            <a:bodyPr/>
            <a:lstStyle/>
            <a:p>
              <a:endParaRPr lang="en-US"/>
            </a:p>
          </p:txBody>
        </p:sp>
        <p:sp>
          <p:nvSpPr>
            <p:cNvPr id="200" name="Google Shape;200;p8"/>
            <p:cNvSpPr txBox="1"/>
            <p:nvPr/>
          </p:nvSpPr>
          <p:spPr>
            <a:xfrm>
              <a:off x="0" y="-38100"/>
              <a:ext cx="1963675" cy="2747433"/>
            </a:xfrm>
            <a:prstGeom prst="rect">
              <a:avLst/>
            </a:prstGeom>
            <a:noFill/>
            <a:ln>
              <a:noFill/>
            </a:ln>
          </p:spPr>
          <p:txBody>
            <a:bodyPr spcFirstLastPara="1" wrap="square" lIns="50800" tIns="50800" rIns="50800" bIns="50800" anchor="ctr" anchorCtr="0">
              <a:noAutofit/>
            </a:bodyPr>
            <a:lstStyle/>
            <a:p>
              <a:pPr marL="0" marR="0" lvl="0" indent="0" algn="ctr" rtl="0">
                <a:lnSpc>
                  <a:spcPct val="147722"/>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sp>
        <p:nvSpPr>
          <p:cNvPr id="201" name="Google Shape;201;p8"/>
          <p:cNvSpPr/>
          <p:nvPr/>
        </p:nvSpPr>
        <p:spPr>
          <a:xfrm>
            <a:off x="11599399" y="1269983"/>
            <a:ext cx="6485565" cy="8383845"/>
          </a:xfrm>
          <a:custGeom>
            <a:avLst/>
            <a:gdLst/>
            <a:ahLst/>
            <a:cxnLst/>
            <a:rect l="l" t="t" r="r" b="b"/>
            <a:pathLst>
              <a:path w="660400" h="853694" extrusionOk="0">
                <a:moveTo>
                  <a:pt x="220252" y="19070"/>
                </a:moveTo>
                <a:cubicBezTo>
                  <a:pt x="254000" y="7556"/>
                  <a:pt x="292600" y="0"/>
                  <a:pt x="330378" y="0"/>
                </a:cubicBezTo>
                <a:cubicBezTo>
                  <a:pt x="368157" y="0"/>
                  <a:pt x="404509" y="6476"/>
                  <a:pt x="438009" y="17990"/>
                </a:cubicBezTo>
                <a:cubicBezTo>
                  <a:pt x="438723" y="18350"/>
                  <a:pt x="439435" y="18350"/>
                  <a:pt x="440148" y="18710"/>
                </a:cubicBezTo>
                <a:cubicBezTo>
                  <a:pt x="565955" y="64765"/>
                  <a:pt x="658618" y="186379"/>
                  <a:pt x="660400" y="329410"/>
                </a:cubicBezTo>
                <a:lnTo>
                  <a:pt x="660400" y="853694"/>
                </a:lnTo>
                <a:lnTo>
                  <a:pt x="0" y="853694"/>
                </a:lnTo>
                <a:lnTo>
                  <a:pt x="0" y="329799"/>
                </a:lnTo>
                <a:cubicBezTo>
                  <a:pt x="1782" y="185660"/>
                  <a:pt x="93019" y="64045"/>
                  <a:pt x="220252" y="19070"/>
                </a:cubicBezTo>
                <a:close/>
              </a:path>
            </a:pathLst>
          </a:custGeom>
          <a:blipFill rotWithShape="1">
            <a:blip r:embed="rId3">
              <a:alphaModFix/>
            </a:blip>
            <a:stretch>
              <a:fillRect l="-9973" r="-9973"/>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202;p8"/>
          <p:cNvSpPr/>
          <p:nvPr/>
        </p:nvSpPr>
        <p:spPr>
          <a:xfrm rot="10800000">
            <a:off x="6717373" y="6172200"/>
            <a:ext cx="4114800" cy="4114800"/>
          </a:xfrm>
          <a:custGeom>
            <a:avLst/>
            <a:gdLst/>
            <a:ahLst/>
            <a:cxnLst/>
            <a:rect l="l" t="t" r="r" b="b"/>
            <a:pathLst>
              <a:path w="4114800" h="4114800" extrusionOk="0">
                <a:moveTo>
                  <a:pt x="4114800" y="4114800"/>
                </a:moveTo>
                <a:lnTo>
                  <a:pt x="0" y="4114800"/>
                </a:lnTo>
                <a:lnTo>
                  <a:pt x="0" y="0"/>
                </a:lnTo>
                <a:lnTo>
                  <a:pt x="4114800" y="0"/>
                </a:lnTo>
                <a:lnTo>
                  <a:pt x="4114800" y="4114800"/>
                </a:lnTo>
                <a:close/>
              </a:path>
            </a:pathLst>
          </a:custGeom>
          <a:blipFill rotWithShape="1">
            <a:blip r:embed="rId4">
              <a:alphaModFix/>
            </a:blip>
            <a:stretch>
              <a:fillRect/>
            </a:stretch>
          </a:blipFill>
          <a:ln>
            <a:noFill/>
          </a:ln>
        </p:spPr>
        <p:txBody>
          <a:bodyPr/>
          <a:lstStyle/>
          <a:p>
            <a:endParaRPr lang="en-US"/>
          </a:p>
        </p:txBody>
      </p:sp>
      <p:sp>
        <p:nvSpPr>
          <p:cNvPr id="203" name="Google Shape;203;p8"/>
          <p:cNvSpPr/>
          <p:nvPr/>
        </p:nvSpPr>
        <p:spPr>
          <a:xfrm>
            <a:off x="15602314" y="-69532"/>
            <a:ext cx="2806355" cy="1869734"/>
          </a:xfrm>
          <a:custGeom>
            <a:avLst/>
            <a:gdLst/>
            <a:ahLst/>
            <a:cxnLst/>
            <a:rect l="l" t="t" r="r" b="b"/>
            <a:pathLst>
              <a:path w="2806355" h="1869734" extrusionOk="0">
                <a:moveTo>
                  <a:pt x="0" y="0"/>
                </a:moveTo>
                <a:lnTo>
                  <a:pt x="2806355" y="0"/>
                </a:lnTo>
                <a:lnTo>
                  <a:pt x="2806355" y="1869734"/>
                </a:lnTo>
                <a:lnTo>
                  <a:pt x="0" y="1869734"/>
                </a:lnTo>
                <a:lnTo>
                  <a:pt x="0" y="0"/>
                </a:lnTo>
                <a:close/>
              </a:path>
            </a:pathLst>
          </a:custGeom>
          <a:blipFill rotWithShape="1">
            <a:blip r:embed="rId5">
              <a:alphaModFix/>
            </a:blip>
            <a:stretch>
              <a:fillRect/>
            </a:stretch>
          </a:blipFill>
          <a:ln>
            <a:noFill/>
          </a:ln>
        </p:spPr>
        <p:txBody>
          <a:bodyPr/>
          <a:lstStyle/>
          <a:p>
            <a:endParaRPr lang="en-US"/>
          </a:p>
        </p:txBody>
      </p:sp>
      <p:sp>
        <p:nvSpPr>
          <p:cNvPr id="204" name="Google Shape;204;p8"/>
          <p:cNvSpPr txBox="1"/>
          <p:nvPr/>
        </p:nvSpPr>
        <p:spPr>
          <a:xfrm>
            <a:off x="574501" y="1888275"/>
            <a:ext cx="9002045" cy="7238369"/>
          </a:xfrm>
          <a:prstGeom prst="rect">
            <a:avLst/>
          </a:prstGeom>
          <a:noFill/>
          <a:ln>
            <a:noFill/>
          </a:ln>
        </p:spPr>
        <p:txBody>
          <a:bodyPr spcFirstLastPara="1" wrap="square" lIns="0" tIns="0" rIns="0" bIns="0" anchor="t" anchorCtr="0">
            <a:spAutoFit/>
          </a:bodyPr>
          <a:lstStyle/>
          <a:p>
            <a:pPr marL="0" marR="0" lvl="0" indent="0" algn="just" rtl="0">
              <a:lnSpc>
                <a:spcPct val="396166"/>
              </a:lnSpc>
              <a:spcBef>
                <a:spcPts val="0"/>
              </a:spcBef>
              <a:spcAft>
                <a:spcPts val="0"/>
              </a:spcAft>
              <a:buNone/>
            </a:pPr>
            <a:endParaRPr sz="1800" b="0" i="0" u="none" strike="noStrike" cap="none">
              <a:solidFill>
                <a:schemeClr val="dk1"/>
              </a:solidFill>
              <a:latin typeface="Calibri"/>
              <a:ea typeface="Calibri"/>
              <a:cs typeface="Calibri"/>
              <a:sym typeface="Calibri"/>
            </a:endParaRPr>
          </a:p>
          <a:p>
            <a:pPr marL="823311" marR="0" lvl="1" indent="-411655" algn="just" rtl="0">
              <a:lnSpc>
                <a:spcPct val="187018"/>
              </a:lnSpc>
              <a:spcBef>
                <a:spcPts val="0"/>
              </a:spcBef>
              <a:spcAft>
                <a:spcPts val="0"/>
              </a:spcAft>
              <a:buClr>
                <a:srgbClr val="FFFFFF"/>
              </a:buClr>
              <a:buSzPts val="3813"/>
              <a:buFont typeface="Arial"/>
              <a:buChar char="•"/>
            </a:pPr>
            <a:r>
              <a:rPr lang="en-US" sz="3813" b="0" i="0" u="none" strike="noStrike" cap="none">
                <a:solidFill>
                  <a:srgbClr val="FFFFFF"/>
                </a:solidFill>
                <a:latin typeface="Arial"/>
                <a:ea typeface="Arial"/>
                <a:cs typeface="Arial"/>
                <a:sym typeface="Arial"/>
              </a:rPr>
              <a:t>Giải quyết vấn đề phức tạp</a:t>
            </a:r>
            <a:endParaRPr/>
          </a:p>
          <a:p>
            <a:pPr marL="823311" marR="0" lvl="1" indent="-411655" algn="just" rtl="0">
              <a:lnSpc>
                <a:spcPct val="187018"/>
              </a:lnSpc>
              <a:spcBef>
                <a:spcPts val="0"/>
              </a:spcBef>
              <a:spcAft>
                <a:spcPts val="0"/>
              </a:spcAft>
              <a:buClr>
                <a:srgbClr val="FFFFFF"/>
              </a:buClr>
              <a:buSzPts val="3813"/>
              <a:buFont typeface="Arial"/>
              <a:buChar char="•"/>
            </a:pPr>
            <a:r>
              <a:rPr lang="en-US" sz="3813" b="0" i="0" u="none" strike="noStrike" cap="none">
                <a:solidFill>
                  <a:srgbClr val="FFFFFF"/>
                </a:solidFill>
                <a:latin typeface="Arial"/>
                <a:ea typeface="Arial"/>
                <a:cs typeface="Arial"/>
                <a:sym typeface="Arial"/>
              </a:rPr>
              <a:t>Tạo giải pháp sáng tạo mới</a:t>
            </a:r>
            <a:endParaRPr/>
          </a:p>
          <a:p>
            <a:pPr marL="823311" marR="0" lvl="1" indent="-411655" algn="just" rtl="0">
              <a:lnSpc>
                <a:spcPct val="187018"/>
              </a:lnSpc>
              <a:spcBef>
                <a:spcPts val="0"/>
              </a:spcBef>
              <a:spcAft>
                <a:spcPts val="0"/>
              </a:spcAft>
              <a:buClr>
                <a:srgbClr val="FFFFFF"/>
              </a:buClr>
              <a:buSzPts val="3813"/>
              <a:buFont typeface="Arial"/>
              <a:buChar char="•"/>
            </a:pPr>
            <a:r>
              <a:rPr lang="en-US" sz="3813" b="0" i="0" u="none" strike="noStrike" cap="none">
                <a:solidFill>
                  <a:srgbClr val="FFFFFF"/>
                </a:solidFill>
                <a:latin typeface="Arial"/>
                <a:ea typeface="Arial"/>
                <a:cs typeface="Arial"/>
                <a:sym typeface="Arial"/>
              </a:rPr>
              <a:t>Lấy người dùng làm trung tâm</a:t>
            </a:r>
            <a:endParaRPr/>
          </a:p>
          <a:p>
            <a:pPr marL="823311" marR="0" lvl="1" indent="-411655" algn="just" rtl="0">
              <a:lnSpc>
                <a:spcPct val="187018"/>
              </a:lnSpc>
              <a:spcBef>
                <a:spcPts val="0"/>
              </a:spcBef>
              <a:spcAft>
                <a:spcPts val="0"/>
              </a:spcAft>
              <a:buClr>
                <a:srgbClr val="FFFFFF"/>
              </a:buClr>
              <a:buSzPts val="3813"/>
              <a:buFont typeface="Arial"/>
              <a:buChar char="•"/>
            </a:pPr>
            <a:r>
              <a:rPr lang="en-US" sz="3813" b="0" i="0" u="none" strike="noStrike" cap="none">
                <a:solidFill>
                  <a:srgbClr val="FFFFFF"/>
                </a:solidFill>
                <a:latin typeface="Arial"/>
                <a:ea typeface="Arial"/>
                <a:cs typeface="Arial"/>
                <a:sym typeface="Arial"/>
              </a:rPr>
              <a:t>Ngày càng phổ biến rộng rãi</a:t>
            </a:r>
            <a:endParaRPr/>
          </a:p>
          <a:p>
            <a:pPr marL="823311" marR="0" lvl="1" indent="-411655" algn="just" rtl="0">
              <a:lnSpc>
                <a:spcPct val="187018"/>
              </a:lnSpc>
              <a:spcBef>
                <a:spcPts val="0"/>
              </a:spcBef>
              <a:spcAft>
                <a:spcPts val="0"/>
              </a:spcAft>
              <a:buClr>
                <a:srgbClr val="FFFFFF"/>
              </a:buClr>
              <a:buSzPts val="3813"/>
              <a:buFont typeface="Arial"/>
              <a:buChar char="•"/>
            </a:pPr>
            <a:r>
              <a:rPr lang="en-US" sz="3813" b="0" i="0" u="none" strike="noStrike" cap="none">
                <a:solidFill>
                  <a:srgbClr val="FFFFFF"/>
                </a:solidFill>
                <a:latin typeface="Arial"/>
                <a:ea typeface="Arial"/>
                <a:cs typeface="Arial"/>
                <a:sym typeface="Arial"/>
              </a:rPr>
              <a:t>Quy trình linh hoạt, vòng lặp</a:t>
            </a:r>
            <a:endParaRPr/>
          </a:p>
          <a:p>
            <a:pPr marL="823311" marR="0" lvl="1" indent="-411655" algn="just" rtl="0">
              <a:lnSpc>
                <a:spcPct val="187018"/>
              </a:lnSpc>
              <a:spcBef>
                <a:spcPts val="0"/>
              </a:spcBef>
              <a:spcAft>
                <a:spcPts val="0"/>
              </a:spcAft>
              <a:buClr>
                <a:srgbClr val="FFFFFF"/>
              </a:buClr>
              <a:buSzPts val="3813"/>
              <a:buFont typeface="Arial"/>
              <a:buChar char="•"/>
            </a:pPr>
            <a:r>
              <a:rPr lang="en-US" sz="3813" b="0" i="0" u="none" strike="noStrike" cap="none">
                <a:solidFill>
                  <a:srgbClr val="FFFFFF"/>
                </a:solidFill>
                <a:latin typeface="Arial"/>
                <a:ea typeface="Arial"/>
                <a:cs typeface="Arial"/>
                <a:sym typeface="Arial"/>
              </a:rPr>
              <a:t>Kết hợp nhiều công cụ hỗ trợ</a:t>
            </a:r>
            <a:endParaRPr/>
          </a:p>
          <a:p>
            <a:pPr marL="0" marR="0" lvl="0" indent="0" algn="just" rtl="0">
              <a:lnSpc>
                <a:spcPct val="187018"/>
              </a:lnSpc>
              <a:spcBef>
                <a:spcPts val="0"/>
              </a:spcBef>
              <a:spcAft>
                <a:spcPts val="0"/>
              </a:spcAft>
              <a:buNone/>
            </a:pPr>
            <a:endParaRPr sz="3813" b="0" i="0" u="none" strike="noStrike" cap="none">
              <a:solidFill>
                <a:srgbClr val="FFFFFF"/>
              </a:solidFill>
              <a:latin typeface="Arial"/>
              <a:ea typeface="Arial"/>
              <a:cs typeface="Arial"/>
              <a:sym typeface="Arial"/>
            </a:endParaRPr>
          </a:p>
        </p:txBody>
      </p:sp>
      <p:sp>
        <p:nvSpPr>
          <p:cNvPr id="205" name="Google Shape;205;p8"/>
          <p:cNvSpPr txBox="1"/>
          <p:nvPr/>
        </p:nvSpPr>
        <p:spPr>
          <a:xfrm>
            <a:off x="1565187" y="993758"/>
            <a:ext cx="7578813" cy="1336663"/>
          </a:xfrm>
          <a:prstGeom prst="rect">
            <a:avLst/>
          </a:prstGeom>
          <a:noFill/>
          <a:ln>
            <a:noFill/>
          </a:ln>
        </p:spPr>
        <p:txBody>
          <a:bodyPr spcFirstLastPara="1" wrap="square" lIns="0" tIns="0" rIns="0" bIns="0" anchor="t" anchorCtr="0">
            <a:spAutoFit/>
          </a:bodyPr>
          <a:lstStyle/>
          <a:p>
            <a:pPr marL="0" marR="0" lvl="0" indent="0" algn="l" rtl="0">
              <a:lnSpc>
                <a:spcPct val="140000"/>
              </a:lnSpc>
              <a:spcBef>
                <a:spcPts val="0"/>
              </a:spcBef>
              <a:spcAft>
                <a:spcPts val="0"/>
              </a:spcAft>
              <a:buNone/>
            </a:pPr>
            <a:r>
              <a:rPr lang="en-US" sz="7000" b="1" i="0" u="none" strike="noStrike" cap="none">
                <a:solidFill>
                  <a:srgbClr val="FFFFFF"/>
                </a:solidFill>
                <a:latin typeface="Arial"/>
                <a:ea typeface="Arial"/>
                <a:cs typeface="Arial"/>
                <a:sym typeface="Arial"/>
              </a:rPr>
              <a:t>TƯ DUY THIẾT KẾ</a:t>
            </a:r>
            <a:endParaRPr/>
          </a:p>
        </p:txBody>
      </p:sp>
    </p:spTree>
  </p:cSld>
  <p:clrMapOvr>
    <a:masterClrMapping/>
  </p:clrMapOvr>
  <p:transition spd="slow">
    <p:push/>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sp>
        <p:nvSpPr>
          <p:cNvPr id="210" name="Google Shape;210;p9"/>
          <p:cNvSpPr/>
          <p:nvPr/>
        </p:nvSpPr>
        <p:spPr>
          <a:xfrm>
            <a:off x="1565502" y="3386352"/>
            <a:ext cx="3105607" cy="3105607"/>
          </a:xfrm>
          <a:custGeom>
            <a:avLst/>
            <a:gdLst/>
            <a:ahLst/>
            <a:cxnLst/>
            <a:rect l="l" t="t" r="r" b="b"/>
            <a:pathLst>
              <a:path w="3105607" h="3105607" extrusionOk="0">
                <a:moveTo>
                  <a:pt x="0" y="0"/>
                </a:moveTo>
                <a:lnTo>
                  <a:pt x="3105606" y="0"/>
                </a:lnTo>
                <a:lnTo>
                  <a:pt x="3105606" y="3105607"/>
                </a:lnTo>
                <a:lnTo>
                  <a:pt x="0" y="3105607"/>
                </a:lnTo>
                <a:lnTo>
                  <a:pt x="0" y="0"/>
                </a:lnTo>
                <a:close/>
              </a:path>
            </a:pathLst>
          </a:custGeom>
          <a:blipFill rotWithShape="1">
            <a:blip r:embed="rId3">
              <a:alphaModFix/>
            </a:blip>
            <a:stretch>
              <a:fillRect/>
            </a:stretch>
          </a:blipFill>
          <a:ln>
            <a:noFill/>
          </a:ln>
        </p:spPr>
        <p:txBody>
          <a:bodyPr/>
          <a:lstStyle/>
          <a:p>
            <a:endParaRPr lang="en-US"/>
          </a:p>
        </p:txBody>
      </p:sp>
      <p:sp>
        <p:nvSpPr>
          <p:cNvPr id="211" name="Google Shape;211;p9"/>
          <p:cNvSpPr/>
          <p:nvPr/>
        </p:nvSpPr>
        <p:spPr>
          <a:xfrm flipH="1">
            <a:off x="2597057" y="2876633"/>
            <a:ext cx="1061914" cy="1019437"/>
          </a:xfrm>
          <a:custGeom>
            <a:avLst/>
            <a:gdLst/>
            <a:ahLst/>
            <a:cxnLst/>
            <a:rect l="l" t="t" r="r" b="b"/>
            <a:pathLst>
              <a:path w="1061914" h="1019437" extrusionOk="0">
                <a:moveTo>
                  <a:pt x="1061914" y="0"/>
                </a:moveTo>
                <a:lnTo>
                  <a:pt x="0" y="0"/>
                </a:lnTo>
                <a:lnTo>
                  <a:pt x="0" y="1019438"/>
                </a:lnTo>
                <a:lnTo>
                  <a:pt x="1061914" y="1019438"/>
                </a:lnTo>
                <a:lnTo>
                  <a:pt x="1061914" y="0"/>
                </a:lnTo>
                <a:close/>
              </a:path>
            </a:pathLst>
          </a:custGeom>
          <a:blipFill rotWithShape="1">
            <a:blip r:embed="rId4">
              <a:alphaModFix/>
            </a:blip>
            <a:stretch>
              <a:fillRect/>
            </a:stretch>
          </a:blipFill>
          <a:ln>
            <a:noFill/>
          </a:ln>
        </p:spPr>
        <p:txBody>
          <a:bodyPr/>
          <a:lstStyle/>
          <a:p>
            <a:endParaRPr lang="en-US"/>
          </a:p>
        </p:txBody>
      </p:sp>
      <p:graphicFrame>
        <p:nvGraphicFramePr>
          <p:cNvPr id="212" name="Google Shape;212;p9"/>
          <p:cNvGraphicFramePr/>
          <p:nvPr/>
        </p:nvGraphicFramePr>
        <p:xfrm>
          <a:off x="6054093" y="1552479"/>
          <a:ext cx="3000000" cy="3000000"/>
        </p:xfrm>
        <a:graphic>
          <a:graphicData uri="http://schemas.openxmlformats.org/drawingml/2006/table">
            <a:tbl>
              <a:tblPr>
                <a:noFill/>
                <a:tableStyleId>{B4A6220E-4F09-4483-B3C6-3864359FFB4D}</a:tableStyleId>
              </a:tblPr>
              <a:tblGrid>
                <a:gridCol w="5602600">
                  <a:extLst>
                    <a:ext uri="{9D8B030D-6E8A-4147-A177-3AD203B41FA5}">
                      <a16:colId xmlns:a16="http://schemas.microsoft.com/office/drawing/2014/main" val="20000"/>
                    </a:ext>
                  </a:extLst>
                </a:gridCol>
                <a:gridCol w="5602600">
                  <a:extLst>
                    <a:ext uri="{9D8B030D-6E8A-4147-A177-3AD203B41FA5}">
                      <a16:colId xmlns:a16="http://schemas.microsoft.com/office/drawing/2014/main" val="20001"/>
                    </a:ext>
                  </a:extLst>
                </a:gridCol>
              </a:tblGrid>
              <a:tr h="3053075">
                <a:tc>
                  <a:txBody>
                    <a:bodyPr/>
                    <a:lstStyle/>
                    <a:p>
                      <a:pPr marL="453385" marR="0" lvl="1" indent="-226693" algn="l" rtl="0">
                        <a:lnSpc>
                          <a:spcPct val="140019"/>
                        </a:lnSpc>
                        <a:spcBef>
                          <a:spcPts val="0"/>
                        </a:spcBef>
                        <a:spcAft>
                          <a:spcPts val="0"/>
                        </a:spcAft>
                        <a:buClr>
                          <a:srgbClr val="000000"/>
                        </a:buClr>
                        <a:buSzPts val="2099"/>
                        <a:buFont typeface="Arial"/>
                        <a:buChar char="•"/>
                      </a:pPr>
                      <a:r>
                        <a:rPr lang="en-US" sz="2099" b="1" u="none" strike="noStrike" cap="none">
                          <a:solidFill>
                            <a:srgbClr val="000000"/>
                          </a:solidFill>
                          <a:latin typeface="Arial"/>
                          <a:ea typeface="Arial"/>
                          <a:cs typeface="Arial"/>
                          <a:sym typeface="Arial"/>
                        </a:rPr>
                        <a:t>Dược sĩ thường gặp những khó khăn gì khi tư vấn cho bệnh nhân nước ngoài, đặc biệt là khi mô tả cách sử dụng thuốc phức tạp?</a:t>
                      </a:r>
                      <a:endParaRPr sz="1100" u="none" strike="noStrike" cap="none"/>
                    </a:p>
                  </a:txBody>
                  <a:tcPr marL="190500" marR="190500" marT="190500" marB="190500" anchor="ctr">
                    <a:lnL w="38100" cap="flat" cmpd="sng">
                      <a:solidFill>
                        <a:srgbClr val="000000"/>
                      </a:solidFill>
                      <a:prstDash val="solid"/>
                      <a:round/>
                      <a:headEnd type="none" w="sm" len="sm"/>
                      <a:tailEnd type="none" w="sm" len="sm"/>
                    </a:lnL>
                    <a:lnR w="38100" cap="flat" cmpd="sng">
                      <a:solidFill>
                        <a:srgbClr val="000000"/>
                      </a:solidFill>
                      <a:prstDash val="solid"/>
                      <a:round/>
                      <a:headEnd type="none" w="sm" len="sm"/>
                      <a:tailEnd type="none" w="sm" len="sm"/>
                    </a:lnR>
                    <a:lnT w="38100" cap="flat" cmpd="sng">
                      <a:solidFill>
                        <a:srgbClr val="000000"/>
                      </a:solidFill>
                      <a:prstDash val="solid"/>
                      <a:round/>
                      <a:headEnd type="none" w="sm" len="sm"/>
                      <a:tailEnd type="none" w="sm" len="sm"/>
                    </a:lnT>
                    <a:lnB w="38100" cap="flat" cmpd="sng">
                      <a:solidFill>
                        <a:srgbClr val="000000"/>
                      </a:solidFill>
                      <a:prstDash val="solid"/>
                      <a:round/>
                      <a:headEnd type="none" w="sm" len="sm"/>
                      <a:tailEnd type="none" w="sm" len="sm"/>
                    </a:lnB>
                  </a:tcPr>
                </a:tc>
                <a:tc>
                  <a:txBody>
                    <a:bodyPr/>
                    <a:lstStyle/>
                    <a:p>
                      <a:pPr marL="453385" marR="0" lvl="1" indent="-226693" algn="l" rtl="0">
                        <a:lnSpc>
                          <a:spcPct val="140019"/>
                        </a:lnSpc>
                        <a:spcBef>
                          <a:spcPts val="0"/>
                        </a:spcBef>
                        <a:spcAft>
                          <a:spcPts val="0"/>
                        </a:spcAft>
                        <a:buClr>
                          <a:srgbClr val="000000"/>
                        </a:buClr>
                        <a:buSzPts val="2099"/>
                        <a:buFont typeface="Arial"/>
                        <a:buChar char="•"/>
                      </a:pPr>
                      <a:r>
                        <a:rPr lang="en-US" sz="2099" b="1" u="none" strike="noStrike" cap="none">
                          <a:solidFill>
                            <a:srgbClr val="000000"/>
                          </a:solidFill>
                          <a:latin typeface="Arial"/>
                          <a:ea typeface="Arial"/>
                          <a:cs typeface="Arial"/>
                          <a:sym typeface="Arial"/>
                        </a:rPr>
                        <a:t>Which factors make it difficult for you to understand a pharmacist's instructions when buying medicine in Vietnam? (Khi mua thuốc tại Việt Nam, những yếu tố nào gây khó khăn cho bạn trong việc hiểu các hướng dẫn của dược sĩ?)</a:t>
                      </a:r>
                      <a:endParaRPr sz="1100" u="none" strike="noStrike" cap="none"/>
                    </a:p>
                  </a:txBody>
                  <a:tcPr marL="190500" marR="190500" marT="190500" marB="190500" anchor="ctr">
                    <a:lnL w="38100" cap="flat" cmpd="sng">
                      <a:solidFill>
                        <a:srgbClr val="000000"/>
                      </a:solidFill>
                      <a:prstDash val="solid"/>
                      <a:round/>
                      <a:headEnd type="none" w="sm" len="sm"/>
                      <a:tailEnd type="none" w="sm" len="sm"/>
                    </a:lnL>
                    <a:lnR w="38100" cap="flat" cmpd="sng">
                      <a:solidFill>
                        <a:srgbClr val="000000"/>
                      </a:solidFill>
                      <a:prstDash val="solid"/>
                      <a:round/>
                      <a:headEnd type="none" w="sm" len="sm"/>
                      <a:tailEnd type="none" w="sm" len="sm"/>
                    </a:lnR>
                    <a:lnT w="38100" cap="flat" cmpd="sng">
                      <a:solidFill>
                        <a:srgbClr val="000000"/>
                      </a:solidFill>
                      <a:prstDash val="solid"/>
                      <a:round/>
                      <a:headEnd type="none" w="sm" len="sm"/>
                      <a:tailEnd type="none" w="sm" len="sm"/>
                    </a:lnT>
                    <a:lnB w="3810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2346500">
                <a:tc>
                  <a:txBody>
                    <a:bodyPr/>
                    <a:lstStyle/>
                    <a:p>
                      <a:pPr marL="453385" marR="0" lvl="1" indent="-226693" algn="l" rtl="0">
                        <a:lnSpc>
                          <a:spcPct val="140019"/>
                        </a:lnSpc>
                        <a:spcBef>
                          <a:spcPts val="0"/>
                        </a:spcBef>
                        <a:spcAft>
                          <a:spcPts val="0"/>
                        </a:spcAft>
                        <a:buClr>
                          <a:srgbClr val="000000"/>
                        </a:buClr>
                        <a:buSzPts val="2099"/>
                        <a:buFont typeface="Arial"/>
                        <a:buChar char="•"/>
                      </a:pPr>
                      <a:r>
                        <a:rPr lang="en-US" sz="2099" b="1" u="none" strike="noStrike" cap="none">
                          <a:solidFill>
                            <a:srgbClr val="000000"/>
                          </a:solidFill>
                          <a:latin typeface="Arial"/>
                          <a:ea typeface="Arial"/>
                          <a:cs typeface="Arial"/>
                          <a:sym typeface="Arial"/>
                        </a:rPr>
                        <a:t>Để nâng cao chất lượng tư vấn, theo anh/chị, kiến thức chuyên môn về dược phẩm và kỹ năng ngoại ngữ có quan trọng ngang nhau không?</a:t>
                      </a:r>
                      <a:endParaRPr sz="1100" u="none" strike="noStrike" cap="none"/>
                    </a:p>
                  </a:txBody>
                  <a:tcPr marL="190500" marR="190500" marT="190500" marB="190500" anchor="ctr">
                    <a:lnL w="38100" cap="flat" cmpd="sng">
                      <a:solidFill>
                        <a:srgbClr val="000000"/>
                      </a:solidFill>
                      <a:prstDash val="solid"/>
                      <a:round/>
                      <a:headEnd type="none" w="sm" len="sm"/>
                      <a:tailEnd type="none" w="sm" len="sm"/>
                    </a:lnL>
                    <a:lnR w="38100" cap="flat" cmpd="sng">
                      <a:solidFill>
                        <a:srgbClr val="000000"/>
                      </a:solidFill>
                      <a:prstDash val="solid"/>
                      <a:round/>
                      <a:headEnd type="none" w="sm" len="sm"/>
                      <a:tailEnd type="none" w="sm" len="sm"/>
                    </a:lnR>
                    <a:lnT w="38100" cap="flat" cmpd="sng">
                      <a:solidFill>
                        <a:srgbClr val="000000"/>
                      </a:solidFill>
                      <a:prstDash val="solid"/>
                      <a:round/>
                      <a:headEnd type="none" w="sm" len="sm"/>
                      <a:tailEnd type="none" w="sm" len="sm"/>
                    </a:lnT>
                    <a:lnB w="38100" cap="flat" cmpd="sng">
                      <a:solidFill>
                        <a:srgbClr val="000000"/>
                      </a:solidFill>
                      <a:prstDash val="solid"/>
                      <a:round/>
                      <a:headEnd type="none" w="sm" len="sm"/>
                      <a:tailEnd type="none" w="sm" len="sm"/>
                    </a:lnB>
                  </a:tcPr>
                </a:tc>
                <a:tc>
                  <a:txBody>
                    <a:bodyPr/>
                    <a:lstStyle/>
                    <a:p>
                      <a:pPr marL="431795" marR="0" lvl="1" indent="-215897" algn="l" rtl="0">
                        <a:lnSpc>
                          <a:spcPct val="140020"/>
                        </a:lnSpc>
                        <a:spcBef>
                          <a:spcPts val="0"/>
                        </a:spcBef>
                        <a:spcAft>
                          <a:spcPts val="0"/>
                        </a:spcAft>
                        <a:buClr>
                          <a:srgbClr val="000000"/>
                        </a:buClr>
                        <a:buSzPts val="1999"/>
                        <a:buFont typeface="Arial"/>
                        <a:buChar char="•"/>
                      </a:pPr>
                      <a:r>
                        <a:rPr lang="en-US" sz="1999" b="1" u="none" strike="noStrike" cap="none">
                          <a:solidFill>
                            <a:srgbClr val="000000"/>
                          </a:solidFill>
                          <a:latin typeface="Arial"/>
                          <a:ea typeface="Arial"/>
                          <a:cs typeface="Arial"/>
                          <a:sym typeface="Arial"/>
                        </a:rPr>
                        <a:t>What do foreigners want most when they buy medicine in Vietnam? (Theo bạn,người nước ngoài khi mua thuốc tại Việt Nam, họ thường mong muốn điều gì nhất ?)</a:t>
                      </a:r>
                      <a:endParaRPr sz="1100" u="none" strike="noStrike" cap="none"/>
                    </a:p>
                  </a:txBody>
                  <a:tcPr marL="190500" marR="190500" marT="190500" marB="190500" anchor="ctr">
                    <a:lnL w="38100" cap="flat" cmpd="sng">
                      <a:solidFill>
                        <a:srgbClr val="000000"/>
                      </a:solidFill>
                      <a:prstDash val="solid"/>
                      <a:round/>
                      <a:headEnd type="none" w="sm" len="sm"/>
                      <a:tailEnd type="none" w="sm" len="sm"/>
                    </a:lnL>
                    <a:lnR w="38100" cap="flat" cmpd="sng">
                      <a:solidFill>
                        <a:srgbClr val="000000"/>
                      </a:solidFill>
                      <a:prstDash val="solid"/>
                      <a:round/>
                      <a:headEnd type="none" w="sm" len="sm"/>
                      <a:tailEnd type="none" w="sm" len="sm"/>
                    </a:lnR>
                    <a:lnT w="38100" cap="flat" cmpd="sng">
                      <a:solidFill>
                        <a:srgbClr val="000000"/>
                      </a:solidFill>
                      <a:prstDash val="solid"/>
                      <a:round/>
                      <a:headEnd type="none" w="sm" len="sm"/>
                      <a:tailEnd type="none" w="sm" len="sm"/>
                    </a:lnT>
                    <a:lnB w="381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2564975">
                <a:tc>
                  <a:txBody>
                    <a:bodyPr/>
                    <a:lstStyle/>
                    <a:p>
                      <a:pPr marL="453385" marR="0" lvl="1" indent="-226693" algn="l" rtl="0">
                        <a:lnSpc>
                          <a:spcPct val="140019"/>
                        </a:lnSpc>
                        <a:spcBef>
                          <a:spcPts val="0"/>
                        </a:spcBef>
                        <a:spcAft>
                          <a:spcPts val="0"/>
                        </a:spcAft>
                        <a:buClr>
                          <a:srgbClr val="000000"/>
                        </a:buClr>
                        <a:buSzPts val="2099"/>
                        <a:buFont typeface="Arial"/>
                        <a:buChar char="•"/>
                      </a:pPr>
                      <a:r>
                        <a:rPr lang="en-US" sz="2099" b="1" u="none" strike="noStrike" cap="none">
                          <a:solidFill>
                            <a:srgbClr val="000000"/>
                          </a:solidFill>
                          <a:latin typeface="Arial"/>
                          <a:ea typeface="Arial"/>
                          <a:cs typeface="Arial"/>
                          <a:sym typeface="Arial"/>
                        </a:rPr>
                        <a:t>Anh/chị nghĩ sao về việc áp dụng các công cụ hỗ trợ như video hướng dẫn hoặc cẩm nang song ngữ để nâng cao chất lượng giao tiếp với bệnh nhân nước ngoài?</a:t>
                      </a:r>
                      <a:endParaRPr sz="1100" u="none" strike="noStrike" cap="none"/>
                    </a:p>
                  </a:txBody>
                  <a:tcPr marL="190500" marR="190500" marT="190500" marB="190500" anchor="ctr">
                    <a:lnL w="38100" cap="flat" cmpd="sng">
                      <a:solidFill>
                        <a:srgbClr val="000000"/>
                      </a:solidFill>
                      <a:prstDash val="solid"/>
                      <a:round/>
                      <a:headEnd type="none" w="sm" len="sm"/>
                      <a:tailEnd type="none" w="sm" len="sm"/>
                    </a:lnL>
                    <a:lnR w="38100" cap="flat" cmpd="sng">
                      <a:solidFill>
                        <a:srgbClr val="000000"/>
                      </a:solidFill>
                      <a:prstDash val="solid"/>
                      <a:round/>
                      <a:headEnd type="none" w="sm" len="sm"/>
                      <a:tailEnd type="none" w="sm" len="sm"/>
                    </a:lnR>
                    <a:lnT w="38100" cap="flat" cmpd="sng">
                      <a:solidFill>
                        <a:srgbClr val="000000"/>
                      </a:solidFill>
                      <a:prstDash val="solid"/>
                      <a:round/>
                      <a:headEnd type="none" w="sm" len="sm"/>
                      <a:tailEnd type="none" w="sm" len="sm"/>
                    </a:lnT>
                    <a:lnB w="38100" cap="flat" cmpd="sng">
                      <a:solidFill>
                        <a:srgbClr val="000000"/>
                      </a:solidFill>
                      <a:prstDash val="solid"/>
                      <a:round/>
                      <a:headEnd type="none" w="sm" len="sm"/>
                      <a:tailEnd type="none" w="sm" len="sm"/>
                    </a:lnB>
                  </a:tcPr>
                </a:tc>
                <a:tc>
                  <a:txBody>
                    <a:bodyPr/>
                    <a:lstStyle/>
                    <a:p>
                      <a:pPr marL="431795" marR="0" lvl="1" indent="-215897" algn="l" rtl="0">
                        <a:lnSpc>
                          <a:spcPct val="140020"/>
                        </a:lnSpc>
                        <a:spcBef>
                          <a:spcPts val="0"/>
                        </a:spcBef>
                        <a:spcAft>
                          <a:spcPts val="0"/>
                        </a:spcAft>
                        <a:buClr>
                          <a:srgbClr val="000000"/>
                        </a:buClr>
                        <a:buSzPts val="1999"/>
                        <a:buFont typeface="Arial"/>
                        <a:buChar char="•"/>
                      </a:pPr>
                      <a:r>
                        <a:rPr lang="en-US" sz="1999" b="1" u="none" strike="noStrike" cap="none">
                          <a:solidFill>
                            <a:srgbClr val="000000"/>
                          </a:solidFill>
                          <a:latin typeface="Arial"/>
                          <a:ea typeface="Arial"/>
                          <a:cs typeface="Arial"/>
                          <a:sym typeface="Arial"/>
                        </a:rPr>
                        <a:t>What can pharmacies do to improve communicate more effectively with foreign patients? (Theo bạn, các nhà thuốc có thể cải thiện điều gì để việc giao tiếp với bệnh nhân nước ngoài trở nên hiệu quả hơn?)</a:t>
                      </a:r>
                      <a:endParaRPr sz="1100" u="none" strike="noStrike" cap="none"/>
                    </a:p>
                  </a:txBody>
                  <a:tcPr marL="190500" marR="190500" marT="190500" marB="190500" anchor="ctr">
                    <a:lnL w="38100" cap="flat" cmpd="sng">
                      <a:solidFill>
                        <a:srgbClr val="000000"/>
                      </a:solidFill>
                      <a:prstDash val="solid"/>
                      <a:round/>
                      <a:headEnd type="none" w="sm" len="sm"/>
                      <a:tailEnd type="none" w="sm" len="sm"/>
                    </a:lnL>
                    <a:lnR w="38100" cap="flat" cmpd="sng">
                      <a:solidFill>
                        <a:srgbClr val="000000"/>
                      </a:solidFill>
                      <a:prstDash val="solid"/>
                      <a:round/>
                      <a:headEnd type="none" w="sm" len="sm"/>
                      <a:tailEnd type="none" w="sm" len="sm"/>
                    </a:lnR>
                    <a:lnT w="38100" cap="flat" cmpd="sng">
                      <a:solidFill>
                        <a:srgbClr val="000000"/>
                      </a:solidFill>
                      <a:prstDash val="solid"/>
                      <a:round/>
                      <a:headEnd type="none" w="sm" len="sm"/>
                      <a:tailEnd type="none" w="sm" len="sm"/>
                    </a:lnT>
                    <a:lnB w="3810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bl>
          </a:graphicData>
        </a:graphic>
      </p:graphicFrame>
      <p:sp>
        <p:nvSpPr>
          <p:cNvPr id="213" name="Google Shape;213;p9"/>
          <p:cNvSpPr txBox="1"/>
          <p:nvPr/>
        </p:nvSpPr>
        <p:spPr>
          <a:xfrm>
            <a:off x="327135" y="6737350"/>
            <a:ext cx="5570667" cy="2520950"/>
          </a:xfrm>
          <a:prstGeom prst="rect">
            <a:avLst/>
          </a:prstGeom>
          <a:noFill/>
          <a:ln>
            <a:noFill/>
          </a:ln>
        </p:spPr>
        <p:txBody>
          <a:bodyPr spcFirstLastPara="1" wrap="square" lIns="0" tIns="0" rIns="0" bIns="0" anchor="t" anchorCtr="0">
            <a:spAutoFit/>
          </a:bodyPr>
          <a:lstStyle/>
          <a:p>
            <a:pPr marL="755649" marR="0" lvl="1" indent="-377823" algn="just" rtl="0">
              <a:lnSpc>
                <a:spcPct val="140011"/>
              </a:lnSpc>
              <a:spcBef>
                <a:spcPts val="0"/>
              </a:spcBef>
              <a:spcAft>
                <a:spcPts val="0"/>
              </a:spcAft>
              <a:buClr>
                <a:srgbClr val="254E9D"/>
              </a:buClr>
              <a:buSzPts val="3499"/>
              <a:buFont typeface="Arial"/>
              <a:buChar char="•"/>
            </a:pPr>
            <a:r>
              <a:rPr lang="en-US" sz="3499" b="1" i="0" u="none" strike="noStrike" cap="none">
                <a:solidFill>
                  <a:srgbClr val="254E9D"/>
                </a:solidFill>
                <a:latin typeface="Arial"/>
                <a:ea typeface="Arial"/>
                <a:cs typeface="Arial"/>
                <a:sym typeface="Arial"/>
              </a:rPr>
              <a:t>Khảo sát:</a:t>
            </a:r>
            <a:endParaRPr/>
          </a:p>
          <a:p>
            <a:pPr marL="0" marR="0" lvl="0" indent="0" algn="just" rtl="0">
              <a:lnSpc>
                <a:spcPct val="140011"/>
              </a:lnSpc>
              <a:spcBef>
                <a:spcPts val="0"/>
              </a:spcBef>
              <a:spcAft>
                <a:spcPts val="0"/>
              </a:spcAft>
              <a:buNone/>
            </a:pPr>
            <a:r>
              <a:rPr lang="en-US" sz="3499" b="1" i="0" u="none" strike="noStrike" cap="none">
                <a:solidFill>
                  <a:srgbClr val="254E9D"/>
                </a:solidFill>
                <a:latin typeface="Arial"/>
                <a:ea typeface="Arial"/>
                <a:cs typeface="Arial"/>
                <a:sym typeface="Arial"/>
              </a:rPr>
              <a:t>      + 7 người nước ngoài</a:t>
            </a:r>
            <a:endParaRPr/>
          </a:p>
          <a:p>
            <a:pPr marL="0" marR="0" lvl="0" indent="0" algn="just" rtl="0">
              <a:lnSpc>
                <a:spcPct val="140011"/>
              </a:lnSpc>
              <a:spcBef>
                <a:spcPts val="0"/>
              </a:spcBef>
              <a:spcAft>
                <a:spcPts val="0"/>
              </a:spcAft>
              <a:buNone/>
            </a:pPr>
            <a:r>
              <a:rPr lang="en-US" sz="3499" b="1" i="0" u="none" strike="noStrike" cap="none">
                <a:solidFill>
                  <a:srgbClr val="254E9D"/>
                </a:solidFill>
                <a:latin typeface="Arial"/>
                <a:ea typeface="Arial"/>
                <a:cs typeface="Arial"/>
                <a:sym typeface="Arial"/>
              </a:rPr>
              <a:t>      + 8 dược sĩ</a:t>
            </a:r>
            <a:endParaRPr/>
          </a:p>
          <a:p>
            <a:pPr marL="0" marR="0" lvl="0" indent="0" algn="just" rtl="0">
              <a:lnSpc>
                <a:spcPct val="140011"/>
              </a:lnSpc>
              <a:spcBef>
                <a:spcPts val="0"/>
              </a:spcBef>
              <a:spcAft>
                <a:spcPts val="0"/>
              </a:spcAft>
              <a:buNone/>
            </a:pPr>
            <a:endParaRPr sz="3499" b="1" i="0" u="none" strike="noStrike" cap="none">
              <a:solidFill>
                <a:srgbClr val="254E9D"/>
              </a:solidFill>
              <a:latin typeface="Arial"/>
              <a:ea typeface="Arial"/>
              <a:cs typeface="Arial"/>
              <a:sym typeface="Arial"/>
            </a:endParaRPr>
          </a:p>
        </p:txBody>
      </p:sp>
      <p:sp>
        <p:nvSpPr>
          <p:cNvPr id="214" name="Google Shape;214;p9"/>
          <p:cNvSpPr txBox="1"/>
          <p:nvPr/>
        </p:nvSpPr>
        <p:spPr>
          <a:xfrm>
            <a:off x="312051" y="-82525"/>
            <a:ext cx="12821442" cy="1747519"/>
          </a:xfrm>
          <a:prstGeom prst="rect">
            <a:avLst/>
          </a:prstGeom>
          <a:noFill/>
          <a:ln>
            <a:noFill/>
          </a:ln>
        </p:spPr>
        <p:txBody>
          <a:bodyPr spcFirstLastPara="1" wrap="square" lIns="0" tIns="0" rIns="0" bIns="0" anchor="t" anchorCtr="0">
            <a:spAutoFit/>
          </a:bodyPr>
          <a:lstStyle/>
          <a:p>
            <a:pPr marL="0" marR="0" lvl="0" indent="0" algn="l" rtl="0">
              <a:lnSpc>
                <a:spcPct val="140000"/>
              </a:lnSpc>
              <a:spcBef>
                <a:spcPts val="0"/>
              </a:spcBef>
              <a:spcAft>
                <a:spcPts val="0"/>
              </a:spcAft>
              <a:buNone/>
            </a:pPr>
            <a:r>
              <a:rPr lang="en-US" sz="9200" b="1" i="0" u="none" strike="noStrike" cap="none">
                <a:solidFill>
                  <a:srgbClr val="254E9D"/>
                </a:solidFill>
                <a:latin typeface="Arial"/>
                <a:ea typeface="Arial"/>
                <a:cs typeface="Arial"/>
                <a:sym typeface="Arial"/>
              </a:rPr>
              <a:t>Bước 1: Thấu cảm</a:t>
            </a:r>
            <a:endParaRPr/>
          </a:p>
        </p:txBody>
      </p:sp>
      <p:sp>
        <p:nvSpPr>
          <p:cNvPr id="215" name="Google Shape;215;p9"/>
          <p:cNvSpPr/>
          <p:nvPr/>
        </p:nvSpPr>
        <p:spPr>
          <a:xfrm rot="10800000" flipH="1">
            <a:off x="-467723" y="4484309"/>
            <a:ext cx="7160381" cy="7160381"/>
          </a:xfrm>
          <a:custGeom>
            <a:avLst/>
            <a:gdLst/>
            <a:ahLst/>
            <a:cxnLst/>
            <a:rect l="l" t="t" r="r" b="b"/>
            <a:pathLst>
              <a:path w="7160381" h="7160381" extrusionOk="0">
                <a:moveTo>
                  <a:pt x="0" y="7160382"/>
                </a:moveTo>
                <a:lnTo>
                  <a:pt x="7160382" y="7160382"/>
                </a:lnTo>
                <a:lnTo>
                  <a:pt x="7160382" y="0"/>
                </a:lnTo>
                <a:lnTo>
                  <a:pt x="0" y="0"/>
                </a:lnTo>
                <a:lnTo>
                  <a:pt x="0" y="7160382"/>
                </a:lnTo>
                <a:close/>
              </a:path>
            </a:pathLst>
          </a:custGeom>
          <a:blipFill rotWithShape="1">
            <a:blip r:embed="rId5">
              <a:alphaModFix/>
            </a:blip>
            <a:stretch>
              <a:fillRect/>
            </a:stretch>
          </a:blipFill>
          <a:ln>
            <a:noFill/>
          </a:ln>
        </p:spPr>
        <p:txBody>
          <a:bodyPr/>
          <a:lstStyle/>
          <a:p>
            <a:endParaRPr lang="en-US"/>
          </a:p>
        </p:txBody>
      </p:sp>
      <p:sp>
        <p:nvSpPr>
          <p:cNvPr id="216" name="Google Shape;216;p9"/>
          <p:cNvSpPr/>
          <p:nvPr/>
        </p:nvSpPr>
        <p:spPr>
          <a:xfrm flipH="1">
            <a:off x="12287245" y="-703557"/>
            <a:ext cx="7160381" cy="7160381"/>
          </a:xfrm>
          <a:custGeom>
            <a:avLst/>
            <a:gdLst/>
            <a:ahLst/>
            <a:cxnLst/>
            <a:rect l="l" t="t" r="r" b="b"/>
            <a:pathLst>
              <a:path w="7160381" h="7160381" extrusionOk="0">
                <a:moveTo>
                  <a:pt x="7160381" y="0"/>
                </a:moveTo>
                <a:lnTo>
                  <a:pt x="0" y="0"/>
                </a:lnTo>
                <a:lnTo>
                  <a:pt x="0" y="7160381"/>
                </a:lnTo>
                <a:lnTo>
                  <a:pt x="7160381" y="7160381"/>
                </a:lnTo>
                <a:lnTo>
                  <a:pt x="7160381" y="0"/>
                </a:lnTo>
                <a:close/>
              </a:path>
            </a:pathLst>
          </a:custGeom>
          <a:blipFill rotWithShape="1">
            <a:blip r:embed="rId5">
              <a:alphaModFix/>
            </a:blip>
            <a:stretch>
              <a:fillRect/>
            </a:stretch>
          </a:blipFill>
          <a:ln>
            <a:noFill/>
          </a:ln>
        </p:spPr>
        <p:txBody>
          <a:bodyPr/>
          <a:lstStyle/>
          <a:p>
            <a:endParaRPr lang="en-US"/>
          </a:p>
        </p:txBody>
      </p:sp>
      <p:sp>
        <p:nvSpPr>
          <p:cNvPr id="217" name="Google Shape;217;p9"/>
          <p:cNvSpPr/>
          <p:nvPr/>
        </p:nvSpPr>
        <p:spPr>
          <a:xfrm rot="-737951">
            <a:off x="2117037" y="8466592"/>
            <a:ext cx="3893739" cy="1099981"/>
          </a:xfrm>
          <a:custGeom>
            <a:avLst/>
            <a:gdLst/>
            <a:ahLst/>
            <a:cxnLst/>
            <a:rect l="l" t="t" r="r" b="b"/>
            <a:pathLst>
              <a:path w="3893739" h="1099981" extrusionOk="0">
                <a:moveTo>
                  <a:pt x="0" y="0"/>
                </a:moveTo>
                <a:lnTo>
                  <a:pt x="3893739" y="0"/>
                </a:lnTo>
                <a:lnTo>
                  <a:pt x="3893739" y="1099982"/>
                </a:lnTo>
                <a:lnTo>
                  <a:pt x="0" y="1099982"/>
                </a:lnTo>
                <a:lnTo>
                  <a:pt x="0" y="0"/>
                </a:lnTo>
                <a:close/>
              </a:path>
            </a:pathLst>
          </a:custGeom>
          <a:blipFill rotWithShape="1">
            <a:blip r:embed="rId6">
              <a:alphaModFix/>
            </a:blip>
            <a:stretch>
              <a:fillRect/>
            </a:stretch>
          </a:blipFill>
          <a:ln>
            <a:noFill/>
          </a:ln>
        </p:spPr>
        <p:txBody>
          <a:bodyPr/>
          <a:lstStyle/>
          <a:p>
            <a:endParaRPr lang="en-US"/>
          </a:p>
        </p:txBody>
      </p:sp>
      <p:sp>
        <p:nvSpPr>
          <p:cNvPr id="218" name="Google Shape;218;p9"/>
          <p:cNvSpPr txBox="1"/>
          <p:nvPr/>
        </p:nvSpPr>
        <p:spPr>
          <a:xfrm>
            <a:off x="312051" y="1870158"/>
            <a:ext cx="3465024" cy="663575"/>
          </a:xfrm>
          <a:prstGeom prst="rect">
            <a:avLst/>
          </a:prstGeom>
          <a:noFill/>
          <a:ln>
            <a:noFill/>
          </a:ln>
        </p:spPr>
        <p:txBody>
          <a:bodyPr spcFirstLastPara="1" wrap="square" lIns="0" tIns="0" rIns="0" bIns="0" anchor="t" anchorCtr="0">
            <a:spAutoFit/>
          </a:bodyPr>
          <a:lstStyle/>
          <a:p>
            <a:pPr marL="755649" marR="0" lvl="1" indent="-377823" algn="just" rtl="0">
              <a:lnSpc>
                <a:spcPct val="140011"/>
              </a:lnSpc>
              <a:spcBef>
                <a:spcPts val="0"/>
              </a:spcBef>
              <a:spcAft>
                <a:spcPts val="0"/>
              </a:spcAft>
              <a:buClr>
                <a:srgbClr val="254E9D"/>
              </a:buClr>
              <a:buSzPts val="3499"/>
              <a:buFont typeface="Arial"/>
              <a:buChar char="•"/>
            </a:pPr>
            <a:r>
              <a:rPr lang="en-US" sz="3499" b="1" i="0" u="none" strike="noStrike" cap="none">
                <a:solidFill>
                  <a:srgbClr val="254E9D"/>
                </a:solidFill>
                <a:latin typeface="Arial"/>
                <a:ea typeface="Arial"/>
                <a:cs typeface="Arial"/>
                <a:sym typeface="Arial"/>
              </a:rPr>
              <a:t>Đối tượng</a:t>
            </a:r>
            <a:endParaRPr/>
          </a:p>
        </p:txBody>
      </p:sp>
    </p:spTree>
  </p:cSld>
  <p:clrMapOvr>
    <a:masterClrMapping/>
  </p:clrMapOvr>
  <p:transition spd="slow">
    <p:push/>
  </p:transition>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3491</Words>
  <Application>Microsoft Office PowerPoint</Application>
  <PresentationFormat>Custom</PresentationFormat>
  <Paragraphs>280</Paragraphs>
  <Slides>29</Slides>
  <Notes>29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29</vt:i4>
      </vt:variant>
    </vt:vector>
  </HeadingPairs>
  <TitlesOfParts>
    <vt:vector size="35" baseType="lpstr">
      <vt:lpstr>Calibri</vt:lpstr>
      <vt:lpstr>Antonio</vt:lpstr>
      <vt:lpstr>Arimo</vt:lpstr>
      <vt:lpstr>Sansita</vt:lpstr>
      <vt:lpstr>Arial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Mi Tho Na Trần</cp:lastModifiedBy>
  <cp:revision>1</cp:revision>
  <dcterms:created xsi:type="dcterms:W3CDTF">2006-08-16T00:00:00Z</dcterms:created>
  <dcterms:modified xsi:type="dcterms:W3CDTF">2025-10-07T07:34:07Z</dcterms:modified>
</cp:coreProperties>
</file>